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19"/>
  </p:notesMasterIdLst>
  <p:sldIdLst>
    <p:sldId id="256" r:id="rId2"/>
    <p:sldId id="257" r:id="rId3"/>
    <p:sldId id="258" r:id="rId4"/>
    <p:sldId id="260" r:id="rId5"/>
    <p:sldId id="261" r:id="rId6"/>
    <p:sldId id="262" r:id="rId7"/>
    <p:sldId id="263" r:id="rId8"/>
    <p:sldId id="268" r:id="rId9"/>
    <p:sldId id="264" r:id="rId10"/>
    <p:sldId id="275" r:id="rId11"/>
    <p:sldId id="265" r:id="rId12"/>
    <p:sldId id="276" r:id="rId13"/>
    <p:sldId id="266" r:id="rId14"/>
    <p:sldId id="277" r:id="rId15"/>
    <p:sldId id="279" r:id="rId16"/>
    <p:sldId id="273" r:id="rId17"/>
    <p:sldId id="274" r:id="rId18"/>
  </p:sldIdLst>
  <p:sldSz cx="9144000" cy="5143500" type="screen16x9"/>
  <p:notesSz cx="6858000" cy="9144000"/>
  <p:embeddedFontLst>
    <p:embeddedFont>
      <p:font typeface="Montserrat" pitchFamily="2" charset="77"/>
      <p:regular r:id="rId20"/>
      <p:bold r:id="rId21"/>
      <p:italic r:id="rId22"/>
      <p:boldItalic r:id="rId23"/>
    </p:embeddedFont>
    <p:embeddedFont>
      <p:font typeface="Montserrat Black" panose="020F0502020204030204" pitchFamily="34" charset="0"/>
      <p:bold r:id="rId24"/>
      <p:italic r:id="rId25"/>
      <p:boldItalic r:id="rId26"/>
    </p:embeddedFont>
    <p:embeddedFont>
      <p:font typeface="Montserrat ExtraBold" panose="020F0502020204030204" pitchFamily="34" charset="0"/>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455"/>
    <p:restoredTop sz="67482"/>
  </p:normalViewPr>
  <p:slideViewPr>
    <p:cSldViewPr snapToGrid="0">
      <p:cViewPr>
        <p:scale>
          <a:sx n="103" d="100"/>
          <a:sy n="103" d="100"/>
        </p:scale>
        <p:origin x="1312" y="2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ca4b07d14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ca4b07d14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dirty="0"/>
              <a:t>"Hi everyone, my name is [Your Name], and welcome to my final project presentation for CS-GY 6083 Databases. I've developed a comprehensive Coffee Shop Management System designed to simulate and manage key operational data.</a:t>
            </a:r>
          </a:p>
          <a:p>
            <a:r>
              <a:rPr lang="en-US" dirty="0"/>
              <a:t>The goal was to build a robust system handling sales, inventory, employees, customers, loyalty points, and promotions. The technical foundation is a MySQL relational database for the backend, managed through an interactive web application built locally using Python and the </a:t>
            </a:r>
            <a:r>
              <a:rPr lang="en-US" dirty="0" err="1"/>
              <a:t>Streamlit</a:t>
            </a:r>
            <a:r>
              <a:rPr lang="en-US" dirty="0"/>
              <a:t> framework."</a:t>
            </a:r>
          </a:p>
          <a:p>
            <a:pPr>
              <a:buNone/>
            </a:pP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a:extLst>
            <a:ext uri="{FF2B5EF4-FFF2-40B4-BE49-F238E27FC236}">
              <a16:creationId xmlns:a16="http://schemas.microsoft.com/office/drawing/2014/main" id="{9FA703E6-F3B4-B794-8E68-F1D19CA17A0B}"/>
            </a:ext>
          </a:extLst>
        </p:cNvPr>
        <p:cNvGrpSpPr/>
        <p:nvPr/>
      </p:nvGrpSpPr>
      <p:grpSpPr>
        <a:xfrm>
          <a:off x="0" y="0"/>
          <a:ext cx="0" cy="0"/>
          <a:chOff x="0" y="0"/>
          <a:chExt cx="0" cy="0"/>
        </a:xfrm>
      </p:grpSpPr>
      <p:sp>
        <p:nvSpPr>
          <p:cNvPr id="212" name="Google Shape;212;g31ce8b93dd4_0_145:notes">
            <a:extLst>
              <a:ext uri="{FF2B5EF4-FFF2-40B4-BE49-F238E27FC236}">
                <a16:creationId xmlns:a16="http://schemas.microsoft.com/office/drawing/2014/main" id="{3BBDDEBF-3761-B4D7-725E-B5FA0F5362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g31ce8b93dd4_0_145:notes">
            <a:extLst>
              <a:ext uri="{FF2B5EF4-FFF2-40B4-BE49-F238E27FC236}">
                <a16:creationId xmlns:a16="http://schemas.microsoft.com/office/drawing/2014/main" id="{81CECDFB-8B10-C327-7039-4668DE9C96B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092745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1ce8b93dd4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1ce8b93dd4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dirty="0"/>
              <a:t>"Now, I'll switch to a live demonstration to show how these components work together."</a:t>
            </a:r>
          </a:p>
          <a:p>
            <a:pPr>
              <a:buNone/>
            </a:pPr>
            <a:r>
              <a:rPr lang="en-US" b="1" dirty="0"/>
              <a:t>(--- Begin Screen Share / Live Demo ---)</a:t>
            </a:r>
            <a:endParaRPr lang="en-US" dirty="0"/>
          </a:p>
          <a:p>
            <a:pPr>
              <a:buFont typeface="Arial" panose="020B0604020202020204" pitchFamily="34" charset="0"/>
              <a:buChar char="•"/>
            </a:pPr>
            <a:r>
              <a:rPr lang="en-US" b="1" dirty="0"/>
              <a:t>Demo Navigation &amp; CRUD:</a:t>
            </a:r>
            <a:endParaRPr lang="en-US" dirty="0"/>
          </a:p>
          <a:p>
            <a:pPr marL="742950" lvl="1" indent="-285750">
              <a:buFont typeface="Arial" panose="020B0604020202020204" pitchFamily="34" charset="0"/>
              <a:buChar char="•"/>
            </a:pPr>
            <a:r>
              <a:rPr lang="en-US" i="1" dirty="0"/>
              <a:t>(Action: Show app, sidebar)</a:t>
            </a:r>
            <a:r>
              <a:rPr lang="en-US" dirty="0"/>
              <a:t> "Here's the running application. The sidebar allows navigation between modules like Stores, Employees, Customers, Products..."</a:t>
            </a:r>
          </a:p>
          <a:p>
            <a:pPr marL="742950" lvl="1" indent="-285750">
              <a:buFont typeface="Arial" panose="020B0604020202020204" pitchFamily="34" charset="0"/>
              <a:buChar char="•"/>
            </a:pPr>
            <a:r>
              <a:rPr lang="en-US" i="1" dirty="0"/>
              <a:t>(Action: Go to Products page)</a:t>
            </a:r>
            <a:r>
              <a:rPr lang="en-US" dirty="0"/>
              <a:t> "Let's look at Products. This page reads from the Products table using the </a:t>
            </a:r>
            <a:r>
              <a:rPr lang="en-US" dirty="0" err="1"/>
              <a:t>run_query</a:t>
            </a:r>
            <a:r>
              <a:rPr lang="en-US" dirty="0"/>
              <a:t> function and displays it."</a:t>
            </a:r>
          </a:p>
          <a:p>
            <a:pPr marL="742950" lvl="1" indent="-285750">
              <a:buFont typeface="Arial" panose="020B0604020202020204" pitchFamily="34" charset="0"/>
              <a:buChar char="•"/>
            </a:pPr>
            <a:r>
              <a:rPr lang="en-US" i="1" dirty="0"/>
              <a:t>(Action: Use 'Add New Product' form, fill details, click Add)</a:t>
            </a:r>
            <a:r>
              <a:rPr lang="en-US" dirty="0"/>
              <a:t> "We can add a new product..." </a:t>
            </a:r>
            <a:r>
              <a:rPr lang="en-US" i="1" dirty="0"/>
              <a:t>(point out success message, new item in table)</a:t>
            </a:r>
            <a:r>
              <a:rPr lang="en-US" dirty="0"/>
              <a:t> "...which calls </a:t>
            </a:r>
            <a:r>
              <a:rPr lang="en-US" dirty="0" err="1"/>
              <a:t>run_command</a:t>
            </a:r>
            <a:r>
              <a:rPr lang="en-US" dirty="0"/>
              <a:t> to execute an INSERT statement."</a:t>
            </a:r>
          </a:p>
          <a:p>
            <a:pPr marL="742950" lvl="1" indent="-285750">
              <a:buFont typeface="Arial" panose="020B0604020202020204" pitchFamily="34" charset="0"/>
              <a:buChar char="•"/>
            </a:pPr>
            <a:r>
              <a:rPr lang="en-US" i="1" dirty="0"/>
              <a:t>(Action: Select the new product in 'Edit' dropdown, change price, click Update)</a:t>
            </a:r>
            <a:r>
              <a:rPr lang="en-US" dirty="0"/>
              <a:t> "We can also edit existing products..." </a:t>
            </a:r>
            <a:r>
              <a:rPr lang="en-US" i="1" dirty="0"/>
              <a:t>(point out success message, updated price in table)</a:t>
            </a:r>
            <a:r>
              <a:rPr lang="en-US" dirty="0"/>
              <a:t> "...triggering an UPDATE statement."</a:t>
            </a:r>
          </a:p>
          <a:p>
            <a:pPr marL="742950" lvl="1" indent="-285750">
              <a:buFont typeface="Arial" panose="020B0604020202020204" pitchFamily="34" charset="0"/>
              <a:buChar char="•"/>
            </a:pPr>
            <a:r>
              <a:rPr lang="en-US" i="1" dirty="0"/>
              <a:t>(Action: Point to Delete section)</a:t>
            </a:r>
            <a:r>
              <a:rPr lang="en-US" dirty="0"/>
              <a:t> "Delete functionality is also implemented, respecting database constraints. This CRUD pattern is available for Stores, Employees, Customers, and Promotions as well, fulfilling that rubric requirement."</a:t>
            </a:r>
          </a:p>
          <a:p>
            <a:pPr>
              <a:buFont typeface="Arial" panose="020B0604020202020204" pitchFamily="34" charset="0"/>
              <a:buChar char="•"/>
            </a:pPr>
            <a:r>
              <a:rPr lang="en-US" b="1" dirty="0"/>
              <a:t>Demo Order Creation:</a:t>
            </a:r>
            <a:endParaRPr lang="en-US" dirty="0"/>
          </a:p>
          <a:p>
            <a:pPr marL="742950" lvl="1" indent="-285750">
              <a:buFont typeface="Arial" panose="020B0604020202020204" pitchFamily="34" charset="0"/>
              <a:buChar char="•"/>
            </a:pPr>
            <a:r>
              <a:rPr lang="en-US" i="1" dirty="0"/>
              <a:t>(Action: Go to Orders -&gt; Create New Order tab)</a:t>
            </a:r>
            <a:r>
              <a:rPr lang="en-US" dirty="0"/>
              <a:t> "The core workflow is creating an order."</a:t>
            </a:r>
          </a:p>
          <a:p>
            <a:pPr marL="742950" lvl="1" indent="-285750">
              <a:buFont typeface="Arial" panose="020B0604020202020204" pitchFamily="34" charset="0"/>
              <a:buChar char="•"/>
            </a:pPr>
            <a:r>
              <a:rPr lang="en-US" i="1" dirty="0"/>
              <a:t>(Action: Select Employee, Store, a registered Customer)</a:t>
            </a:r>
            <a:r>
              <a:rPr lang="en-US" dirty="0"/>
              <a:t> "We select the staff member, store, and customer - notice the 'Points to Redeem' input enables when a customer is chosen."</a:t>
            </a:r>
          </a:p>
          <a:p>
            <a:pPr marL="742950" lvl="1" indent="-285750">
              <a:buFont typeface="Arial" panose="020B0604020202020204" pitchFamily="34" charset="0"/>
              <a:buChar char="•"/>
            </a:pPr>
            <a:r>
              <a:rPr lang="en-US" i="1" dirty="0"/>
              <a:t>(Action: Add 2-3 different items using the 'Add Item' section)</a:t>
            </a:r>
            <a:r>
              <a:rPr lang="en-US" dirty="0"/>
              <a:t> "Items are added dynamically to the order list below; stock levels are checked here using data fetched earlier."</a:t>
            </a:r>
          </a:p>
          <a:p>
            <a:pPr marL="742950" lvl="1" indent="-285750">
              <a:buFont typeface="Arial" panose="020B0604020202020204" pitchFamily="34" charset="0"/>
              <a:buChar char="•"/>
            </a:pPr>
            <a:r>
              <a:rPr lang="en-US" i="1" dirty="0"/>
              <a:t>(Action: Enter points in 'Points to Redeem' input)</a:t>
            </a:r>
            <a:r>
              <a:rPr lang="en-US" dirty="0"/>
              <a:t> "The customer can redeem points..."</a:t>
            </a:r>
          </a:p>
          <a:p>
            <a:pPr marL="742950" lvl="1" indent="-285750">
              <a:buFont typeface="Arial" panose="020B0604020202020204" pitchFamily="34" charset="0"/>
              <a:buChar char="•"/>
            </a:pPr>
            <a:r>
              <a:rPr lang="en-US" i="1" dirty="0"/>
              <a:t>(Action: Select an active promotion from the multiselect box)</a:t>
            </a:r>
            <a:r>
              <a:rPr lang="en-US" dirty="0"/>
              <a:t> "...and we can apply currently active promotions manually."</a:t>
            </a:r>
          </a:p>
          <a:p>
            <a:pPr marL="742950" lvl="1" indent="-285750">
              <a:buFont typeface="Arial" panose="020B0604020202020204" pitchFamily="34" charset="0"/>
              <a:buChar char="•"/>
            </a:pPr>
            <a:r>
              <a:rPr lang="en-US" i="1" dirty="0"/>
              <a:t>(Action: Click 'Process Order')</a:t>
            </a:r>
            <a:r>
              <a:rPr lang="en-US" dirty="0"/>
              <a:t> "Clicking 'Process Order' initiates the main transaction."</a:t>
            </a:r>
          </a:p>
          <a:p>
            <a:pPr marL="742950" lvl="1" indent="-285750">
              <a:buFont typeface="Arial" panose="020B0604020202020204" pitchFamily="34" charset="0"/>
              <a:buChar char="•"/>
            </a:pPr>
            <a:r>
              <a:rPr lang="en-US" i="1" dirty="0"/>
              <a:t>(Voiceover during/after processing)</a:t>
            </a:r>
            <a:r>
              <a:rPr lang="en-US" dirty="0"/>
              <a:t> "This calls the </a:t>
            </a:r>
            <a:r>
              <a:rPr lang="en-US" dirty="0" err="1"/>
              <a:t>sp_ProcessOrder</a:t>
            </a:r>
            <a:r>
              <a:rPr lang="en-US" dirty="0"/>
              <a:t> procedure in MySQL which validates stock, inserts order/items, updates points, and commits atomically. Afterwards, the Python code calculates and applies the selected promotion's discount, updates the final total, and records the applied promotion."</a:t>
            </a:r>
          </a:p>
          <a:p>
            <a:pPr marL="742950" lvl="1" indent="-285750">
              <a:buFont typeface="Arial" panose="020B0604020202020204" pitchFamily="34" charset="0"/>
              <a:buChar char="•"/>
            </a:pPr>
            <a:r>
              <a:rPr lang="en-US" i="1" dirty="0"/>
              <a:t>(Action: Show success message with Order ID and applied promo)</a:t>
            </a:r>
            <a:endParaRPr lang="en-US" dirty="0"/>
          </a:p>
          <a:p>
            <a:pPr>
              <a:buFont typeface="Arial" panose="020B0604020202020204" pitchFamily="34" charset="0"/>
              <a:buChar char="•"/>
            </a:pPr>
            <a:r>
              <a:rPr lang="en-US" b="1" dirty="0"/>
              <a:t>Demo Order Viewing &amp; Reports:</a:t>
            </a:r>
            <a:endParaRPr lang="en-US" dirty="0"/>
          </a:p>
          <a:p>
            <a:pPr marL="742950" lvl="1" indent="-285750">
              <a:buFont typeface="Arial" panose="020B0604020202020204" pitchFamily="34" charset="0"/>
              <a:buChar char="•"/>
            </a:pPr>
            <a:r>
              <a:rPr lang="en-US" i="1" dirty="0"/>
              <a:t>(Action: Switch to 'View Past Orders' tab, find the new order)</a:t>
            </a:r>
            <a:r>
              <a:rPr lang="en-US" dirty="0"/>
              <a:t> "We can then view the newly created order..." </a:t>
            </a:r>
            <a:r>
              <a:rPr lang="en-US" i="1" dirty="0"/>
              <a:t>(optionally click to show items)</a:t>
            </a:r>
            <a:r>
              <a:rPr lang="en-US" dirty="0"/>
              <a:t>.</a:t>
            </a:r>
          </a:p>
          <a:p>
            <a:pPr marL="742950" lvl="1" indent="-285750">
              <a:buFont typeface="Arial" panose="020B0604020202020204" pitchFamily="34" charset="0"/>
              <a:buChar char="•"/>
            </a:pPr>
            <a:r>
              <a:rPr lang="en-US" i="1" dirty="0"/>
              <a:t>(Action: Go to Reports page)</a:t>
            </a:r>
            <a:r>
              <a:rPr lang="en-US" dirty="0"/>
              <a:t> "Finally, the Reports page uses database views and SQL aggregation..." </a:t>
            </a:r>
            <a:r>
              <a:rPr lang="en-US" i="1" dirty="0"/>
              <a:t>(point to Top Products chart/table)</a:t>
            </a:r>
            <a:r>
              <a:rPr lang="en-US" dirty="0"/>
              <a:t> "...to show insights like top-selling products..." </a:t>
            </a:r>
            <a:r>
              <a:rPr lang="en-US" i="1" dirty="0"/>
              <a:t>(point to Monthly Sales chart/table)</a:t>
            </a:r>
            <a:r>
              <a:rPr lang="en-US" dirty="0"/>
              <a:t> "...and monthly sales trends, meeting the reporting requirement."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a:extLst>
            <a:ext uri="{FF2B5EF4-FFF2-40B4-BE49-F238E27FC236}">
              <a16:creationId xmlns:a16="http://schemas.microsoft.com/office/drawing/2014/main" id="{0997770C-3E17-CCA1-9AA3-8629D66813D3}"/>
            </a:ext>
          </a:extLst>
        </p:cNvPr>
        <p:cNvGrpSpPr/>
        <p:nvPr/>
      </p:nvGrpSpPr>
      <p:grpSpPr>
        <a:xfrm>
          <a:off x="0" y="0"/>
          <a:ext cx="0" cy="0"/>
          <a:chOff x="0" y="0"/>
          <a:chExt cx="0" cy="0"/>
        </a:xfrm>
      </p:grpSpPr>
      <p:sp>
        <p:nvSpPr>
          <p:cNvPr id="212" name="Google Shape;212;g31ce8b93dd4_0_145:notes">
            <a:extLst>
              <a:ext uri="{FF2B5EF4-FFF2-40B4-BE49-F238E27FC236}">
                <a16:creationId xmlns:a16="http://schemas.microsoft.com/office/drawing/2014/main" id="{4C3FE668-36E0-DC2E-1BB9-35D9AFF6D5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g31ce8b93dd4_0_145:notes">
            <a:extLst>
              <a:ext uri="{FF2B5EF4-FFF2-40B4-BE49-F238E27FC236}">
                <a16:creationId xmlns:a16="http://schemas.microsoft.com/office/drawing/2014/main" id="{5CF12A53-DAB6-0053-86B9-F8A3E8B10C6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46689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1d61cdbb3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1d61cdbb3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"Returning to database concepts, the schema design adheres to high normalization standards, achieving Third Normal Form and likely BCNF. This was accomplished by ensuring every table has a primary key, all data fields depend fully on that key, and avoiding situations where non-key fields depend on other non-key fields. For example, product names are stored only once in the Products table, not repeated in every order item. This minimizes data duplication and prevents inconsistencies when data needs updating."</a:t>
            </a:r>
            <a:endParaRPr dirty="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a:extLst>
            <a:ext uri="{FF2B5EF4-FFF2-40B4-BE49-F238E27FC236}">
              <a16:creationId xmlns:a16="http://schemas.microsoft.com/office/drawing/2014/main" id="{C0173FD2-7BD4-81FF-1DE7-8E8EB7D136F9}"/>
            </a:ext>
          </a:extLst>
        </p:cNvPr>
        <p:cNvGrpSpPr/>
        <p:nvPr/>
      </p:nvGrpSpPr>
      <p:grpSpPr>
        <a:xfrm>
          <a:off x="0" y="0"/>
          <a:ext cx="0" cy="0"/>
          <a:chOff x="0" y="0"/>
          <a:chExt cx="0" cy="0"/>
        </a:xfrm>
      </p:grpSpPr>
      <p:sp>
        <p:nvSpPr>
          <p:cNvPr id="198" name="Google Shape;198;g31d61cdbb32_0_44:notes">
            <a:extLst>
              <a:ext uri="{FF2B5EF4-FFF2-40B4-BE49-F238E27FC236}">
                <a16:creationId xmlns:a16="http://schemas.microsoft.com/office/drawing/2014/main" id="{6B1B8B58-84B4-83E0-6668-311F9C01B8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1d61cdbb32_0_44:notes">
            <a:extLst>
              <a:ext uri="{FF2B5EF4-FFF2-40B4-BE49-F238E27FC236}">
                <a16:creationId xmlns:a16="http://schemas.microsoft.com/office/drawing/2014/main" id="{E853B6D9-672A-B93A-A7A8-572428AE65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integrity was a key focus, enforced through multiple layers. Primary keys ensure every record is unique. Foreign keys rigorously maintain the relationships between tables – for instance, preventing orders from being linked to non-existent employees using ON DELETE RESTRICT, while allowing customer deletion by setting past orders' </a:t>
            </a:r>
            <a:r>
              <a:rPr lang="en-US" dirty="0" err="1"/>
              <a:t>CustomerID</a:t>
            </a:r>
            <a:r>
              <a:rPr lang="en-US" dirty="0"/>
              <a:t> to NULL. Unique constraints prevent duplicate emails, NOT NULL ensures required fields have values, and CHECK constraints validate data ranges like non-negative prices. Finally, the </a:t>
            </a:r>
            <a:r>
              <a:rPr lang="en-US" dirty="0" err="1"/>
              <a:t>sp_ProcessOrder</a:t>
            </a:r>
            <a:r>
              <a:rPr lang="en-US" dirty="0"/>
              <a:t> procedure adds application-level integrity by validating stock and points before committing the transaction."</a:t>
            </a:r>
            <a:endParaRPr dirty="0">
              <a:solidFill>
                <a:schemeClr val="dk1"/>
              </a:solidFill>
            </a:endParaRPr>
          </a:p>
        </p:txBody>
      </p:sp>
    </p:spTree>
    <p:extLst>
      <p:ext uri="{BB962C8B-B14F-4D97-AF65-F5344CB8AC3E}">
        <p14:creationId xmlns:p14="http://schemas.microsoft.com/office/powerpoint/2010/main" val="15589671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a:extLst>
            <a:ext uri="{FF2B5EF4-FFF2-40B4-BE49-F238E27FC236}">
              <a16:creationId xmlns:a16="http://schemas.microsoft.com/office/drawing/2014/main" id="{23A19472-B61C-4283-5F14-00E9CCB658AD}"/>
            </a:ext>
          </a:extLst>
        </p:cNvPr>
        <p:cNvGrpSpPr/>
        <p:nvPr/>
      </p:nvGrpSpPr>
      <p:grpSpPr>
        <a:xfrm>
          <a:off x="0" y="0"/>
          <a:ext cx="0" cy="0"/>
          <a:chOff x="0" y="0"/>
          <a:chExt cx="0" cy="0"/>
        </a:xfrm>
      </p:grpSpPr>
      <p:sp>
        <p:nvSpPr>
          <p:cNvPr id="198" name="Google Shape;198;g31d61cdbb32_0_44:notes">
            <a:extLst>
              <a:ext uri="{FF2B5EF4-FFF2-40B4-BE49-F238E27FC236}">
                <a16:creationId xmlns:a16="http://schemas.microsoft.com/office/drawing/2014/main" id="{281730E9-A0EF-F5DB-9E34-EECA276DC5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1d61cdbb32_0_44:notes">
            <a:extLst>
              <a:ext uri="{FF2B5EF4-FFF2-40B4-BE49-F238E27FC236}">
                <a16:creationId xmlns:a16="http://schemas.microsoft.com/office/drawing/2014/main" id="{6DEF9457-4905-0A9B-DE5F-3C8D74D629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"The system operates using MySQL's </a:t>
            </a:r>
            <a:r>
              <a:rPr lang="en-US" dirty="0" err="1"/>
              <a:t>InnoDB</a:t>
            </a:r>
            <a:r>
              <a:rPr lang="en-US" dirty="0"/>
              <a:t> engine, which defaults to the REPEATABLE READ isolation level. This level provides excellent consistency for this application, preventing common issues like dirty reads or non-repeatable reads during standard operations. While sufficient for most tasks, for the critical multi-step process of creating an order, I explicitly wrapped the logic within the </a:t>
            </a:r>
            <a:r>
              <a:rPr lang="en-US" dirty="0" err="1"/>
              <a:t>sp_ProcessOrder</a:t>
            </a:r>
            <a:r>
              <a:rPr lang="en-US" dirty="0"/>
              <a:t> stored procedure inside a database transaction using START TRANSACTION, COMMIT, and ROLLBACK via an error handler. This guarantees that the entire order process is atomic – it either completes fully or fails entirely, ensuring data consistency even if errors occur midway."</a:t>
            </a:r>
          </a:p>
        </p:txBody>
      </p:sp>
    </p:spTree>
    <p:extLst>
      <p:ext uri="{BB962C8B-B14F-4D97-AF65-F5344CB8AC3E}">
        <p14:creationId xmlns:p14="http://schemas.microsoft.com/office/powerpoint/2010/main" val="6003403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1ce8b93dd4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3" name="Google Shape;263;g31ce8b93dd4_0_3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80aeea1a29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80aeea1a29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dirty="0"/>
              <a:t>"In conclusion, this project successfully delivered a working prototype of a coffee shop management system. It features a well-structured MySQL database with the required objects and complexity, and a functional Python </a:t>
            </a:r>
            <a:r>
              <a:rPr lang="en-US" dirty="0" err="1"/>
              <a:t>Streamlit</a:t>
            </a:r>
            <a:r>
              <a:rPr lang="en-US" dirty="0"/>
              <a:t> application providing full CRUD capabilities, complex order processing, and aggregated reporting. Key database design principles concerning normalization, integrity, and transaction management were implemented throughout. Thank you for your time."</a:t>
            </a:r>
            <a:endParaRPr dirty="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1ce8b93dd4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g31ce8b93dd4_0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806743487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80674348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this presentation, I'll start with the database design and highlight some key objects created. Then, I'll briefly cover the application's structure before moving into a live demonstration of its core functionalities. After the demo, I'll discuss how key database concepts like normalization, integrity, and isolation were applied in this project. Finally, I'll conclude and open the floor for questions."</a:t>
            </a:r>
            <a:endParaRPr b="1" dirty="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1ce8b93dd4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31ce8b93dd4_0_1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1d61cdbb32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31d61cdbb32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dirty="0"/>
              <a:t>"The core of the system is the MySQL relational database, named </a:t>
            </a:r>
            <a:r>
              <a:rPr lang="en-US" dirty="0" err="1"/>
              <a:t>coffee_shop</a:t>
            </a:r>
            <a:r>
              <a:rPr lang="en-US" dirty="0"/>
              <a:t>. Here you can see the Entity-Relationship Diagram, which maps out the structure. I designed 8 tables to store information logically, covering Stores, Employees, Customers, Products, Promotions, and the crucial Orders table which links many of these together. We also have </a:t>
            </a:r>
            <a:r>
              <a:rPr lang="en-US" dirty="0" err="1"/>
              <a:t>OrderItems</a:t>
            </a:r>
            <a:r>
              <a:rPr lang="en-US" dirty="0"/>
              <a:t> and </a:t>
            </a:r>
            <a:r>
              <a:rPr lang="en-US" dirty="0" err="1"/>
              <a:t>AppliedPromotions</a:t>
            </a:r>
            <a:r>
              <a:rPr lang="en-US" dirty="0"/>
              <a:t> as junction tables to handle the many-to-many relationships effectively. This structure provides the necessary complexity and organization for the application's data."</a:t>
            </a:r>
            <a:endParaRPr dirty="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1d61cdbb3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7" name="Google Shape;167;g31d61cdbb32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1d61cdbb32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1d61cdbb3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dirty="0"/>
              <a:t>"To meet the rubric requirements and build robust functionality, I implemented several types of database objects beyond the tables:</a:t>
            </a:r>
          </a:p>
          <a:p>
            <a:pPr>
              <a:buFont typeface="Arial" panose="020B0604020202020204" pitchFamily="34" charset="0"/>
              <a:buChar char="•"/>
            </a:pPr>
            <a:r>
              <a:rPr lang="en-US" b="1" dirty="0"/>
              <a:t>Two Views:</a:t>
            </a:r>
            <a:r>
              <a:rPr lang="en-US" dirty="0"/>
              <a:t> </a:t>
            </a:r>
            <a:r>
              <a:rPr lang="en-US" dirty="0" err="1"/>
              <a:t>vw_CustomerOrderSummary</a:t>
            </a:r>
            <a:r>
              <a:rPr lang="en-US" dirty="0"/>
              <a:t> simplifies getting customer totals, while the more complex </a:t>
            </a:r>
            <a:r>
              <a:rPr lang="en-US" dirty="0" err="1"/>
              <a:t>vw_ProductSalesPerformance</a:t>
            </a:r>
            <a:r>
              <a:rPr lang="en-US" dirty="0"/>
              <a:t> uses joins and aggregation to calculate key sales metrics for each product, ideal for reporting.</a:t>
            </a:r>
          </a:p>
          <a:p>
            <a:pPr>
              <a:buFont typeface="Arial" panose="020B0604020202020204" pitchFamily="34" charset="0"/>
              <a:buChar char="•"/>
            </a:pPr>
            <a:r>
              <a:rPr lang="en-US" b="1" dirty="0"/>
              <a:t>Two Functions:</a:t>
            </a:r>
            <a:r>
              <a:rPr lang="en-US" dirty="0"/>
              <a:t> </a:t>
            </a:r>
            <a:r>
              <a:rPr lang="en-US" dirty="0" err="1"/>
              <a:t>fn_GetCustomerLoyaltyPoints</a:t>
            </a:r>
            <a:r>
              <a:rPr lang="en-US" dirty="0"/>
              <a:t> provides a standard way to look up a customer's points, and </a:t>
            </a:r>
            <a:r>
              <a:rPr lang="en-US" dirty="0" err="1"/>
              <a:t>fn_CalculatePointsEarned</a:t>
            </a:r>
            <a:r>
              <a:rPr lang="en-US" dirty="0"/>
              <a:t> enforces the shop's specific rule for earning loyalty points based on spending.</a:t>
            </a:r>
          </a:p>
          <a:p>
            <a:pPr>
              <a:buFont typeface="Arial" panose="020B0604020202020204" pitchFamily="34" charset="0"/>
              <a:buChar char="•"/>
            </a:pPr>
            <a:r>
              <a:rPr lang="en-US" b="1" dirty="0"/>
              <a:t>Two Stored Procedures:</a:t>
            </a:r>
            <a:r>
              <a:rPr lang="en-US" dirty="0"/>
              <a:t> </a:t>
            </a:r>
            <a:r>
              <a:rPr lang="en-US" dirty="0" err="1"/>
              <a:t>sp_AddCustomer</a:t>
            </a:r>
            <a:r>
              <a:rPr lang="en-US" dirty="0"/>
              <a:t> encapsulates the logic for adding customers safely. The core business logic resides in the complex </a:t>
            </a:r>
            <a:r>
              <a:rPr lang="en-US" dirty="0" err="1"/>
              <a:t>sp_ProcessOrder</a:t>
            </a:r>
            <a:r>
              <a:rPr lang="en-US" dirty="0"/>
              <a:t> procedure, which handles the entire order transaction atomically – including stock checks, item processing, point redemption, point earning calculations using the function, and database commits or rollbacks.</a:t>
            </a:r>
          </a:p>
          <a:p>
            <a:pPr>
              <a:buFont typeface="Arial" panose="020B0604020202020204" pitchFamily="34" charset="0"/>
              <a:buChar char="•"/>
            </a:pPr>
            <a:r>
              <a:rPr lang="en-US" b="1" dirty="0"/>
              <a:t>One Trigger:</a:t>
            </a:r>
            <a:r>
              <a:rPr lang="en-US" dirty="0"/>
              <a:t> Finally, </a:t>
            </a:r>
            <a:r>
              <a:rPr lang="en-US" dirty="0" err="1"/>
              <a:t>trg_UpdateStockAfterOrder</a:t>
            </a:r>
            <a:r>
              <a:rPr lang="en-US" dirty="0"/>
              <a:t> automatically decreases product stock levels whenever an order item is added, ensuring inventory consistency without manual intervention in the main procedure."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31ce8b93dd4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g31ce8b93dd4_0_1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806743487f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806743487f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front-end interface is a web application built entirely in Python using the </a:t>
            </a:r>
            <a:r>
              <a:rPr lang="en-US" dirty="0" err="1"/>
              <a:t>Streamlit</a:t>
            </a:r>
            <a:r>
              <a:rPr lang="en-US" dirty="0"/>
              <a:t> framework, communicating with the MySQL database via the </a:t>
            </a:r>
            <a:r>
              <a:rPr lang="en-US" dirty="0" err="1"/>
              <a:t>PyMySQL</a:t>
            </a:r>
            <a:r>
              <a:rPr lang="en-US" dirty="0"/>
              <a:t> library. It's designed to run locally. The code is organized into a main </a:t>
            </a:r>
            <a:r>
              <a:rPr lang="en-US" dirty="0" err="1"/>
              <a:t>app.py</a:t>
            </a:r>
            <a:r>
              <a:rPr lang="en-US" dirty="0"/>
              <a:t> for the home page, a </a:t>
            </a:r>
            <a:r>
              <a:rPr lang="en-US" dirty="0" err="1"/>
              <a:t>database.py</a:t>
            </a:r>
            <a:r>
              <a:rPr lang="en-US" dirty="0"/>
              <a:t> module handling all SQL interactions, and a pages directory where each Python file corresponds to a navigable section in the application's sidebar."</a:t>
            </a:r>
            <a:endParaRPr b="1"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01" type="title">
  <p:cSld name="TITLE">
    <p:bg>
      <p:bgPr>
        <a:solidFill>
          <a:srgbClr val="57068C"/>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1" y="0"/>
            <a:ext cx="9144000" cy="5143497"/>
          </a:xfrm>
          <a:prstGeom prst="rect">
            <a:avLst/>
          </a:prstGeom>
          <a:noFill/>
          <a:ln>
            <a:noFill/>
          </a:ln>
        </p:spPr>
      </p:pic>
      <p:sp>
        <p:nvSpPr>
          <p:cNvPr id="10" name="Google Shape;10;p2"/>
          <p:cNvSpPr txBox="1">
            <a:spLocks noGrp="1"/>
          </p:cNvSpPr>
          <p:nvPr>
            <p:ph type="title"/>
          </p:nvPr>
        </p:nvSpPr>
        <p:spPr>
          <a:xfrm>
            <a:off x="316949" y="1243943"/>
            <a:ext cx="8265600" cy="19098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None/>
              <a:defRPr sz="7600">
                <a:solidFill>
                  <a:schemeClr val="lt1"/>
                </a:solidFill>
                <a:latin typeface="Montserrat Black"/>
                <a:ea typeface="Montserrat Black"/>
                <a:cs typeface="Montserrat Black"/>
                <a:sym typeface="Montserrat Black"/>
              </a:defRPr>
            </a:lvl1pPr>
            <a:lvl2pPr lvl="1">
              <a:spcBef>
                <a:spcPts val="0"/>
              </a:spcBef>
              <a:spcAft>
                <a:spcPts val="0"/>
              </a:spcAft>
              <a:buNone/>
              <a:defRPr>
                <a:solidFill>
                  <a:schemeClr val="lt1"/>
                </a:solidFill>
                <a:latin typeface="Montserrat"/>
                <a:ea typeface="Montserrat"/>
                <a:cs typeface="Montserrat"/>
                <a:sym typeface="Montserrat"/>
              </a:defRPr>
            </a:lvl2pPr>
            <a:lvl3pPr lvl="2">
              <a:spcBef>
                <a:spcPts val="0"/>
              </a:spcBef>
              <a:spcAft>
                <a:spcPts val="0"/>
              </a:spcAft>
              <a:buNone/>
              <a:defRPr>
                <a:solidFill>
                  <a:schemeClr val="lt1"/>
                </a:solidFill>
                <a:latin typeface="Montserrat"/>
                <a:ea typeface="Montserrat"/>
                <a:cs typeface="Montserrat"/>
                <a:sym typeface="Montserrat"/>
              </a:defRPr>
            </a:lvl3pPr>
            <a:lvl4pPr lvl="3">
              <a:spcBef>
                <a:spcPts val="0"/>
              </a:spcBef>
              <a:spcAft>
                <a:spcPts val="0"/>
              </a:spcAft>
              <a:buNone/>
              <a:defRPr>
                <a:solidFill>
                  <a:schemeClr val="lt1"/>
                </a:solidFill>
                <a:latin typeface="Montserrat"/>
                <a:ea typeface="Montserrat"/>
                <a:cs typeface="Montserrat"/>
                <a:sym typeface="Montserrat"/>
              </a:defRPr>
            </a:lvl4pPr>
            <a:lvl5pPr lvl="4">
              <a:spcBef>
                <a:spcPts val="0"/>
              </a:spcBef>
              <a:spcAft>
                <a:spcPts val="0"/>
              </a:spcAft>
              <a:buNone/>
              <a:defRPr>
                <a:solidFill>
                  <a:schemeClr val="lt1"/>
                </a:solidFill>
                <a:latin typeface="Montserrat"/>
                <a:ea typeface="Montserrat"/>
                <a:cs typeface="Montserrat"/>
                <a:sym typeface="Montserrat"/>
              </a:defRPr>
            </a:lvl5pPr>
            <a:lvl6pPr lvl="5">
              <a:spcBef>
                <a:spcPts val="0"/>
              </a:spcBef>
              <a:spcAft>
                <a:spcPts val="0"/>
              </a:spcAft>
              <a:buNone/>
              <a:defRPr>
                <a:solidFill>
                  <a:schemeClr val="lt1"/>
                </a:solidFill>
                <a:latin typeface="Montserrat"/>
                <a:ea typeface="Montserrat"/>
                <a:cs typeface="Montserrat"/>
                <a:sym typeface="Montserrat"/>
              </a:defRPr>
            </a:lvl6pPr>
            <a:lvl7pPr lvl="6">
              <a:spcBef>
                <a:spcPts val="0"/>
              </a:spcBef>
              <a:spcAft>
                <a:spcPts val="0"/>
              </a:spcAft>
              <a:buNone/>
              <a:defRPr>
                <a:solidFill>
                  <a:schemeClr val="lt1"/>
                </a:solidFill>
                <a:latin typeface="Montserrat"/>
                <a:ea typeface="Montserrat"/>
                <a:cs typeface="Montserrat"/>
                <a:sym typeface="Montserrat"/>
              </a:defRPr>
            </a:lvl7pPr>
            <a:lvl8pPr lvl="7">
              <a:spcBef>
                <a:spcPts val="0"/>
              </a:spcBef>
              <a:spcAft>
                <a:spcPts val="0"/>
              </a:spcAft>
              <a:buNone/>
              <a:defRPr>
                <a:solidFill>
                  <a:schemeClr val="lt1"/>
                </a:solidFill>
                <a:latin typeface="Montserrat"/>
                <a:ea typeface="Montserrat"/>
                <a:cs typeface="Montserrat"/>
                <a:sym typeface="Montserrat"/>
              </a:defRPr>
            </a:lvl8pPr>
            <a:lvl9pPr lvl="8">
              <a:spcBef>
                <a:spcPts val="0"/>
              </a:spcBef>
              <a:spcAft>
                <a:spcPts val="0"/>
              </a:spcAft>
              <a:buNone/>
              <a:defRPr>
                <a:solidFill>
                  <a:schemeClr val="lt1"/>
                </a:solidFill>
                <a:latin typeface="Montserrat"/>
                <a:ea typeface="Montserrat"/>
                <a:cs typeface="Montserrat"/>
                <a:sym typeface="Montserrat"/>
              </a:defRPr>
            </a:lvl9pPr>
          </a:lstStyle>
          <a:p>
            <a:endParaRPr/>
          </a:p>
        </p:txBody>
      </p:sp>
      <p:pic>
        <p:nvPicPr>
          <p:cNvPr id="11" name="Google Shape;11;p2" descr="New York University logo"/>
          <p:cNvPicPr preferRelativeResize="0"/>
          <p:nvPr/>
        </p:nvPicPr>
        <p:blipFill rotWithShape="1">
          <a:blip r:embed="rId3">
            <a:alphaModFix/>
          </a:blip>
          <a:srcRect/>
          <a:stretch/>
        </p:blipFill>
        <p:spPr>
          <a:xfrm>
            <a:off x="407175" y="427947"/>
            <a:ext cx="1049175" cy="356100"/>
          </a:xfrm>
          <a:prstGeom prst="rect">
            <a:avLst/>
          </a:prstGeom>
          <a:noFill/>
          <a:ln>
            <a:noFill/>
          </a:ln>
        </p:spPr>
      </p:pic>
      <p:sp>
        <p:nvSpPr>
          <p:cNvPr id="12" name="Google Shape;12;p2"/>
          <p:cNvSpPr txBox="1">
            <a:spLocks noGrp="1"/>
          </p:cNvSpPr>
          <p:nvPr>
            <p:ph type="subTitle" idx="1"/>
          </p:nvPr>
        </p:nvSpPr>
        <p:spPr>
          <a:xfrm>
            <a:off x="307600" y="3119750"/>
            <a:ext cx="4761000" cy="779400"/>
          </a:xfrm>
          <a:prstGeom prst="rect">
            <a:avLst/>
          </a:prstGeom>
        </p:spPr>
        <p:txBody>
          <a:bodyPr spcFirstLastPara="1" wrap="square" lIns="91425" tIns="91425" rIns="91425" bIns="91425" anchor="t" anchorCtr="0">
            <a:noAutofit/>
          </a:bodyPr>
          <a:lstStyle>
            <a:lvl1pPr lvl="0">
              <a:spcBef>
                <a:spcPts val="0"/>
              </a:spcBef>
              <a:spcAft>
                <a:spcPts val="0"/>
              </a:spcAft>
              <a:buNone/>
              <a:defRPr sz="2000">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13" name="Google Shape;13;p2"/>
          <p:cNvSpPr txBox="1">
            <a:spLocks noGrp="1"/>
          </p:cNvSpPr>
          <p:nvPr>
            <p:ph type="body" idx="2"/>
          </p:nvPr>
        </p:nvSpPr>
        <p:spPr>
          <a:xfrm>
            <a:off x="307600" y="4145050"/>
            <a:ext cx="2436000" cy="657600"/>
          </a:xfrm>
          <a:prstGeom prst="rect">
            <a:avLst/>
          </a:prstGeom>
        </p:spPr>
        <p:txBody>
          <a:bodyPr spcFirstLastPara="1" wrap="square" lIns="91425" tIns="91425" rIns="91425" bIns="91425" anchor="t" anchorCtr="0">
            <a:noAutofit/>
          </a:bodyPr>
          <a:lstStyle>
            <a:lvl1pPr marL="457200" lvl="0" indent="-298450">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marL="914400" lvl="1" indent="-317500">
              <a:lnSpc>
                <a:spcPct val="125000"/>
              </a:lnSpc>
              <a:spcBef>
                <a:spcPts val="0"/>
              </a:spcBef>
              <a:spcAft>
                <a:spcPts val="0"/>
              </a:spcAft>
              <a:buClr>
                <a:srgbClr val="FFFFFF"/>
              </a:buClr>
              <a:buSzPts val="1400"/>
              <a:buChar char="○"/>
              <a:defRPr>
                <a:solidFill>
                  <a:srgbClr val="FFFFFF"/>
                </a:solidFill>
              </a:defRPr>
            </a:lvl2pPr>
            <a:lvl3pPr marL="1371600" lvl="2" indent="-317500">
              <a:lnSpc>
                <a:spcPct val="125000"/>
              </a:lnSpc>
              <a:spcBef>
                <a:spcPts val="0"/>
              </a:spcBef>
              <a:spcAft>
                <a:spcPts val="0"/>
              </a:spcAft>
              <a:buClr>
                <a:srgbClr val="FFFFFF"/>
              </a:buClr>
              <a:buSzPts val="1400"/>
              <a:buChar char="■"/>
              <a:defRPr>
                <a:solidFill>
                  <a:srgbClr val="FFFFFF"/>
                </a:solidFill>
              </a:defRPr>
            </a:lvl3pPr>
            <a:lvl4pPr marL="1828800" lvl="3" indent="-317500">
              <a:lnSpc>
                <a:spcPct val="125000"/>
              </a:lnSpc>
              <a:spcBef>
                <a:spcPts val="0"/>
              </a:spcBef>
              <a:spcAft>
                <a:spcPts val="0"/>
              </a:spcAft>
              <a:buClr>
                <a:srgbClr val="FFFFFF"/>
              </a:buClr>
              <a:buSzPts val="1400"/>
              <a:buChar char="●"/>
              <a:defRPr>
                <a:solidFill>
                  <a:srgbClr val="FFFFFF"/>
                </a:solidFill>
              </a:defRPr>
            </a:lvl4pPr>
            <a:lvl5pPr marL="2286000" lvl="4" indent="-317500">
              <a:lnSpc>
                <a:spcPct val="125000"/>
              </a:lnSpc>
              <a:spcBef>
                <a:spcPts val="0"/>
              </a:spcBef>
              <a:spcAft>
                <a:spcPts val="0"/>
              </a:spcAft>
              <a:buClr>
                <a:srgbClr val="FFFFFF"/>
              </a:buClr>
              <a:buSzPts val="1400"/>
              <a:buChar char="○"/>
              <a:defRPr>
                <a:solidFill>
                  <a:srgbClr val="FFFFFF"/>
                </a:solidFill>
              </a:defRPr>
            </a:lvl5pPr>
            <a:lvl6pPr marL="2743200" lvl="5" indent="-317500">
              <a:lnSpc>
                <a:spcPct val="125000"/>
              </a:lnSpc>
              <a:spcBef>
                <a:spcPts val="0"/>
              </a:spcBef>
              <a:spcAft>
                <a:spcPts val="0"/>
              </a:spcAft>
              <a:buClr>
                <a:srgbClr val="FFFFFF"/>
              </a:buClr>
              <a:buSzPts val="1400"/>
              <a:buChar char="■"/>
              <a:defRPr>
                <a:solidFill>
                  <a:srgbClr val="FFFFFF"/>
                </a:solidFill>
              </a:defRPr>
            </a:lvl6pPr>
            <a:lvl7pPr marL="3200400" lvl="6" indent="-317500">
              <a:lnSpc>
                <a:spcPct val="125000"/>
              </a:lnSpc>
              <a:spcBef>
                <a:spcPts val="0"/>
              </a:spcBef>
              <a:spcAft>
                <a:spcPts val="0"/>
              </a:spcAft>
              <a:buClr>
                <a:srgbClr val="FFFFFF"/>
              </a:buClr>
              <a:buSzPts val="1400"/>
              <a:buChar char="●"/>
              <a:defRPr>
                <a:solidFill>
                  <a:srgbClr val="FFFFFF"/>
                </a:solidFill>
              </a:defRPr>
            </a:lvl7pPr>
            <a:lvl8pPr marL="3657600" lvl="7" indent="-317500">
              <a:lnSpc>
                <a:spcPct val="125000"/>
              </a:lnSpc>
              <a:spcBef>
                <a:spcPts val="0"/>
              </a:spcBef>
              <a:spcAft>
                <a:spcPts val="0"/>
              </a:spcAft>
              <a:buClr>
                <a:srgbClr val="FFFFFF"/>
              </a:buClr>
              <a:buSzPts val="1400"/>
              <a:buChar char="○"/>
              <a:defRPr>
                <a:solidFill>
                  <a:srgbClr val="FFFFFF"/>
                </a:solidFill>
              </a:defRPr>
            </a:lvl8pPr>
            <a:lvl9pPr marL="4114800" lvl="8" indent="-317500">
              <a:lnSpc>
                <a:spcPct val="125000"/>
              </a:lnSpc>
              <a:spcBef>
                <a:spcPts val="0"/>
              </a:spcBef>
              <a:spcAft>
                <a:spcPts val="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sp>
        <p:nvSpPr>
          <p:cNvPr id="68" name="Google Shape;68;p12" descr=" "/>
          <p:cNvSpPr/>
          <p:nvPr/>
        </p:nvSpPr>
        <p:spPr>
          <a:xfrm>
            <a:off x="4572000" y="-125"/>
            <a:ext cx="45720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2"/>
          <p:cNvSpPr txBox="1">
            <a:spLocks noGrp="1"/>
          </p:cNvSpPr>
          <p:nvPr>
            <p:ph type="title"/>
          </p:nvPr>
        </p:nvSpPr>
        <p:spPr>
          <a:xfrm>
            <a:off x="294375" y="1233175"/>
            <a:ext cx="4079100" cy="14823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Clr>
                <a:srgbClr val="57068C"/>
              </a:buClr>
              <a:buSzPts val="3600"/>
              <a:buFont typeface="Montserrat Black"/>
              <a:buNone/>
              <a:defRPr sz="3600">
                <a:solidFill>
                  <a:srgbClr val="57068C"/>
                </a:solidFill>
                <a:latin typeface="Montserrat Black"/>
                <a:ea typeface="Montserrat Black"/>
                <a:cs typeface="Montserrat Black"/>
                <a:sym typeface="Montserrat Black"/>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0" name="Google Shape;70;p12"/>
          <p:cNvSpPr txBox="1">
            <a:spLocks noGrp="1"/>
          </p:cNvSpPr>
          <p:nvPr>
            <p:ph type="subTitle" idx="1"/>
          </p:nvPr>
        </p:nvSpPr>
        <p:spPr>
          <a:xfrm>
            <a:off x="294375" y="2803075"/>
            <a:ext cx="39558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9A6ABA"/>
              </a:buClr>
              <a:buSzPts val="1800"/>
              <a:buNone/>
              <a:defRPr>
                <a:solidFill>
                  <a:srgbClr val="9A6ABA"/>
                </a:solidFill>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71" name="Google Shape;71;p12"/>
          <p:cNvSpPr txBox="1">
            <a:spLocks noGrp="1"/>
          </p:cNvSpPr>
          <p:nvPr>
            <p:ph type="body" idx="2"/>
          </p:nvPr>
        </p:nvSpPr>
        <p:spPr>
          <a:xfrm>
            <a:off x="4939500" y="724075"/>
            <a:ext cx="3837000" cy="35517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pic>
        <p:nvPicPr>
          <p:cNvPr id="72" name="Google Shape;72;p12"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73" name="Google Shape;73;p12"/>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57068C"/>
                </a:solidFill>
                <a:latin typeface="Montserrat"/>
                <a:ea typeface="Montserrat"/>
                <a:cs typeface="Montserrat"/>
                <a:sym typeface="Montserrat"/>
              </a:rPr>
              <a:t>‹#›</a:t>
            </a:fld>
            <a:endParaRPr sz="700" b="1">
              <a:solidFill>
                <a:srgbClr val="57068C"/>
              </a:solidFill>
              <a:latin typeface="Montserrat"/>
              <a:ea typeface="Montserrat"/>
              <a:cs typeface="Montserrat"/>
              <a:sym typeface="Montserra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alf-page image">
  <p:cSld name="CUSTOM">
    <p:spTree>
      <p:nvGrpSpPr>
        <p:cNvPr id="1" name="Shape 74"/>
        <p:cNvGrpSpPr/>
        <p:nvPr/>
      </p:nvGrpSpPr>
      <p:grpSpPr>
        <a:xfrm>
          <a:off x="0" y="0"/>
          <a:ext cx="0" cy="0"/>
          <a:chOff x="0" y="0"/>
          <a:chExt cx="0" cy="0"/>
        </a:xfrm>
      </p:grpSpPr>
      <p:pic>
        <p:nvPicPr>
          <p:cNvPr id="75" name="Google Shape;75;p13"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76" name="Google Shape;76;p13"/>
          <p:cNvSpPr txBox="1">
            <a:spLocks noGrp="1"/>
          </p:cNvSpPr>
          <p:nvPr>
            <p:ph type="title"/>
          </p:nvPr>
        </p:nvSpPr>
        <p:spPr>
          <a:xfrm>
            <a:off x="311700" y="445025"/>
            <a:ext cx="3803100" cy="1142400"/>
          </a:xfrm>
          <a:prstGeom prst="rect">
            <a:avLst/>
          </a:prstGeom>
        </p:spPr>
        <p:txBody>
          <a:bodyPr spcFirstLastPara="1" wrap="square" lIns="91425" tIns="91425" rIns="91425" bIns="91425" anchor="t" anchorCtr="0">
            <a:noAutofit/>
          </a:bodyPr>
          <a:lstStyle>
            <a:lvl1pPr lvl="0" rtl="0">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a:endParaRPr/>
          </a:p>
        </p:txBody>
      </p:sp>
      <p:sp>
        <p:nvSpPr>
          <p:cNvPr id="77" name="Google Shape;77;p13"/>
          <p:cNvSpPr txBox="1">
            <a:spLocks noGrp="1"/>
          </p:cNvSpPr>
          <p:nvPr>
            <p:ph type="body" idx="1"/>
          </p:nvPr>
        </p:nvSpPr>
        <p:spPr>
          <a:xfrm>
            <a:off x="311700" y="2750150"/>
            <a:ext cx="3466500" cy="1522500"/>
          </a:xfrm>
          <a:prstGeom prst="rect">
            <a:avLst/>
          </a:prstGeom>
        </p:spPr>
        <p:txBody>
          <a:bodyPr spcFirstLastPara="1" wrap="square" lIns="91425" tIns="91425" rIns="91425" bIns="91425" anchor="b" anchorCtr="0">
            <a:noAutofit/>
          </a:bodyPr>
          <a:lstStyle>
            <a:lvl1pPr marL="457200" lvl="0" indent="-298450" rtl="0">
              <a:lnSpc>
                <a:spcPct val="125000"/>
              </a:lnSpc>
              <a:spcBef>
                <a:spcPts val="0"/>
              </a:spcBef>
              <a:spcAft>
                <a:spcPts val="0"/>
              </a:spcAft>
              <a:buSzPts val="1100"/>
              <a:buChar char="●"/>
              <a:defRPr sz="1100"/>
            </a:lvl1pPr>
            <a:lvl2pPr marL="914400" lvl="1" indent="-298450" rtl="0">
              <a:lnSpc>
                <a:spcPct val="125000"/>
              </a:lnSpc>
              <a:spcBef>
                <a:spcPts val="0"/>
              </a:spcBef>
              <a:spcAft>
                <a:spcPts val="0"/>
              </a:spcAft>
              <a:buSzPts val="1100"/>
              <a:buChar char="○"/>
              <a:defRPr sz="1100"/>
            </a:lvl2pPr>
            <a:lvl3pPr marL="1371600" lvl="2" indent="-298450" rtl="0">
              <a:lnSpc>
                <a:spcPct val="125000"/>
              </a:lnSpc>
              <a:spcBef>
                <a:spcPts val="0"/>
              </a:spcBef>
              <a:spcAft>
                <a:spcPts val="0"/>
              </a:spcAft>
              <a:buSzPts val="1100"/>
              <a:buChar char="■"/>
              <a:defRPr sz="1100"/>
            </a:lvl3pPr>
            <a:lvl4pPr marL="1828800" lvl="3" indent="-298450" rtl="0">
              <a:lnSpc>
                <a:spcPct val="125000"/>
              </a:lnSpc>
              <a:spcBef>
                <a:spcPts val="0"/>
              </a:spcBef>
              <a:spcAft>
                <a:spcPts val="0"/>
              </a:spcAft>
              <a:buSzPts val="1100"/>
              <a:buChar char="●"/>
              <a:defRPr sz="1100"/>
            </a:lvl4pPr>
            <a:lvl5pPr marL="2286000" lvl="4" indent="-298450" rtl="0">
              <a:lnSpc>
                <a:spcPct val="125000"/>
              </a:lnSpc>
              <a:spcBef>
                <a:spcPts val="0"/>
              </a:spcBef>
              <a:spcAft>
                <a:spcPts val="0"/>
              </a:spcAft>
              <a:buSzPts val="1100"/>
              <a:buChar char="○"/>
              <a:defRPr sz="1100"/>
            </a:lvl5pPr>
            <a:lvl6pPr marL="2743200" lvl="5" indent="-298450" rtl="0">
              <a:lnSpc>
                <a:spcPct val="125000"/>
              </a:lnSpc>
              <a:spcBef>
                <a:spcPts val="0"/>
              </a:spcBef>
              <a:spcAft>
                <a:spcPts val="0"/>
              </a:spcAft>
              <a:buSzPts val="1100"/>
              <a:buChar char="■"/>
              <a:defRPr sz="1100"/>
            </a:lvl6pPr>
            <a:lvl7pPr marL="3200400" lvl="6" indent="-298450" rtl="0">
              <a:lnSpc>
                <a:spcPct val="125000"/>
              </a:lnSpc>
              <a:spcBef>
                <a:spcPts val="0"/>
              </a:spcBef>
              <a:spcAft>
                <a:spcPts val="0"/>
              </a:spcAft>
              <a:buSzPts val="1100"/>
              <a:buChar char="●"/>
              <a:defRPr sz="1100"/>
            </a:lvl7pPr>
            <a:lvl8pPr marL="3657600" lvl="7" indent="-298450" rtl="0">
              <a:lnSpc>
                <a:spcPct val="125000"/>
              </a:lnSpc>
              <a:spcBef>
                <a:spcPts val="0"/>
              </a:spcBef>
              <a:spcAft>
                <a:spcPts val="0"/>
              </a:spcAft>
              <a:buSzPts val="1100"/>
              <a:buChar char="○"/>
              <a:defRPr sz="1100"/>
            </a:lvl8pPr>
            <a:lvl9pPr marL="4114800" lvl="8" indent="-298450" rtl="0">
              <a:lnSpc>
                <a:spcPct val="125000"/>
              </a:lnSpc>
              <a:spcBef>
                <a:spcPts val="0"/>
              </a:spcBef>
              <a:spcAft>
                <a:spcPts val="0"/>
              </a:spcAft>
              <a:buSzPts val="1100"/>
              <a:buChar char="■"/>
              <a:defRPr sz="1100"/>
            </a:lvl9pPr>
          </a:lstStyle>
          <a:p>
            <a:endParaRPr/>
          </a:p>
        </p:txBody>
      </p:sp>
      <p:sp>
        <p:nvSpPr>
          <p:cNvPr id="78" name="Google Shape;78;p13"/>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57068C"/>
                </a:solidFill>
                <a:latin typeface="Montserrat"/>
                <a:ea typeface="Montserrat"/>
                <a:cs typeface="Montserrat"/>
                <a:sym typeface="Montserrat"/>
              </a:rPr>
              <a:t>‹#›</a:t>
            </a:fld>
            <a:endParaRPr sz="700" b="1">
              <a:solidFill>
                <a:srgbClr val="57068C"/>
              </a:solidFill>
              <a:latin typeface="Montserrat"/>
              <a:ea typeface="Montserrat"/>
              <a:cs typeface="Montserrat"/>
              <a:sym typeface="Montserrat"/>
            </a:endParaRPr>
          </a:p>
        </p:txBody>
      </p:sp>
      <p:pic>
        <p:nvPicPr>
          <p:cNvPr id="79" name="Google Shape;79;p13"/>
          <p:cNvPicPr preferRelativeResize="0"/>
          <p:nvPr/>
        </p:nvPicPr>
        <p:blipFill>
          <a:blip r:embed="rId3">
            <a:alphaModFix/>
          </a:blip>
          <a:stretch>
            <a:fillRect/>
          </a:stretch>
        </p:blipFill>
        <p:spPr>
          <a:xfrm>
            <a:off x="0" y="0"/>
            <a:ext cx="9118029" cy="3072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0"/>
        <p:cNvGrpSpPr/>
        <p:nvPr/>
      </p:nvGrpSpPr>
      <p:grpSpPr>
        <a:xfrm>
          <a:off x="0" y="0"/>
          <a:ext cx="0" cy="0"/>
          <a:chOff x="0" y="0"/>
          <a:chExt cx="0" cy="0"/>
        </a:xfrm>
      </p:grpSpPr>
      <p:pic>
        <p:nvPicPr>
          <p:cNvPr id="81" name="Google Shape;81;p14"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82" name="Google Shape;82;p14"/>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57068C"/>
                </a:solidFill>
                <a:latin typeface="Montserrat"/>
                <a:ea typeface="Montserrat"/>
                <a:cs typeface="Montserrat"/>
                <a:sym typeface="Montserrat"/>
              </a:rPr>
              <a:t>‹#›</a:t>
            </a:fld>
            <a:endParaRPr sz="700" b="1">
              <a:solidFill>
                <a:srgbClr val="57068C"/>
              </a:solidFill>
              <a:latin typeface="Montserrat"/>
              <a:ea typeface="Montserrat"/>
              <a:cs typeface="Montserrat"/>
              <a:sym typeface="Montserrat"/>
            </a:endParaRPr>
          </a:p>
        </p:txBody>
      </p:sp>
      <p:sp>
        <p:nvSpPr>
          <p:cNvPr id="83" name="Google Shape;83;p14"/>
          <p:cNvSpPr txBox="1">
            <a:spLocks noGrp="1"/>
          </p:cNvSpPr>
          <p:nvPr>
            <p:ph type="title"/>
          </p:nvPr>
        </p:nvSpPr>
        <p:spPr>
          <a:xfrm>
            <a:off x="311700" y="3564945"/>
            <a:ext cx="4491300" cy="605100"/>
          </a:xfrm>
          <a:prstGeom prst="rect">
            <a:avLst/>
          </a:prstGeom>
        </p:spPr>
        <p:txBody>
          <a:bodyPr spcFirstLastPara="1" wrap="square" lIns="91425" tIns="91425" rIns="91425" bIns="91425" anchor="b" anchorCtr="0">
            <a:noAutofit/>
          </a:bodyPr>
          <a:lstStyle>
            <a:lvl1pPr lvl="0">
              <a:spcBef>
                <a:spcPts val="0"/>
              </a:spcBef>
              <a:spcAft>
                <a:spcPts val="0"/>
              </a:spcAft>
              <a:buClr>
                <a:srgbClr val="333333"/>
              </a:buClr>
              <a:buSzPts val="1400"/>
              <a:buNone/>
              <a:defRPr sz="1400">
                <a:solidFill>
                  <a:srgbClr val="333333"/>
                </a:solidFill>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bg>
      <p:bgPr>
        <a:solidFill>
          <a:schemeClr val="dk1"/>
        </a:solidFill>
        <a:effectLst/>
      </p:bgPr>
    </p:bg>
    <p:spTree>
      <p:nvGrpSpPr>
        <p:cNvPr id="1" name="Shape 84"/>
        <p:cNvGrpSpPr/>
        <p:nvPr/>
      </p:nvGrpSpPr>
      <p:grpSpPr>
        <a:xfrm>
          <a:off x="0" y="0"/>
          <a:ext cx="0" cy="0"/>
          <a:chOff x="0" y="0"/>
          <a:chExt cx="0" cy="0"/>
        </a:xfrm>
      </p:grpSpPr>
      <p:pic>
        <p:nvPicPr>
          <p:cNvPr id="85" name="Google Shape;85;p15"/>
          <p:cNvPicPr preferRelativeResize="0"/>
          <p:nvPr/>
        </p:nvPicPr>
        <p:blipFill rotWithShape="1">
          <a:blip r:embed="rId2">
            <a:alphaModFix/>
          </a:blip>
          <a:srcRect/>
          <a:stretch/>
        </p:blipFill>
        <p:spPr>
          <a:xfrm>
            <a:off x="1" y="0"/>
            <a:ext cx="9144000" cy="5143497"/>
          </a:xfrm>
          <a:prstGeom prst="rect">
            <a:avLst/>
          </a:prstGeom>
          <a:noFill/>
          <a:ln>
            <a:noFill/>
          </a:ln>
        </p:spPr>
      </p:pic>
      <p:pic>
        <p:nvPicPr>
          <p:cNvPr id="86" name="Google Shape;86;p15"/>
          <p:cNvPicPr preferRelativeResize="0"/>
          <p:nvPr/>
        </p:nvPicPr>
        <p:blipFill rotWithShape="1">
          <a:blip r:embed="rId3">
            <a:alphaModFix/>
          </a:blip>
          <a:srcRect/>
          <a:stretch/>
        </p:blipFill>
        <p:spPr>
          <a:xfrm>
            <a:off x="407175" y="4539121"/>
            <a:ext cx="776077" cy="263400"/>
          </a:xfrm>
          <a:prstGeom prst="rect">
            <a:avLst/>
          </a:prstGeom>
          <a:noFill/>
          <a:ln>
            <a:noFill/>
          </a:ln>
        </p:spPr>
      </p:pic>
      <p:sp>
        <p:nvSpPr>
          <p:cNvPr id="87" name="Google Shape;87;p15"/>
          <p:cNvSpPr txBox="1">
            <a:spLocks noGrp="1"/>
          </p:cNvSpPr>
          <p:nvPr>
            <p:ph type="title"/>
          </p:nvPr>
        </p:nvSpPr>
        <p:spPr>
          <a:xfrm>
            <a:off x="1101125" y="936450"/>
            <a:ext cx="6947400" cy="30069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solidFill>
                  <a:srgbClr val="FFFFFF"/>
                </a:solidFill>
                <a:latin typeface="Montserrat Black"/>
                <a:ea typeface="Montserrat Black"/>
                <a:cs typeface="Montserrat Black"/>
                <a:sym typeface="Montserrat Black"/>
              </a:defRPr>
            </a:lvl1pPr>
            <a:lvl2pPr lvl="1">
              <a:spcBef>
                <a:spcPts val="0"/>
              </a:spcBef>
              <a:spcAft>
                <a:spcPts val="0"/>
              </a:spcAft>
              <a:buNone/>
              <a:defRPr>
                <a:latin typeface="Montserrat"/>
                <a:ea typeface="Montserrat"/>
                <a:cs typeface="Montserrat"/>
                <a:sym typeface="Montserrat"/>
              </a:defRPr>
            </a:lvl2pPr>
            <a:lvl3pPr lvl="2">
              <a:spcBef>
                <a:spcPts val="0"/>
              </a:spcBef>
              <a:spcAft>
                <a:spcPts val="0"/>
              </a:spcAft>
              <a:buNone/>
              <a:defRPr>
                <a:latin typeface="Montserrat"/>
                <a:ea typeface="Montserrat"/>
                <a:cs typeface="Montserrat"/>
                <a:sym typeface="Montserrat"/>
              </a:defRPr>
            </a:lvl3pPr>
            <a:lvl4pPr lvl="3">
              <a:spcBef>
                <a:spcPts val="0"/>
              </a:spcBef>
              <a:spcAft>
                <a:spcPts val="0"/>
              </a:spcAft>
              <a:buNone/>
              <a:defRPr>
                <a:latin typeface="Montserrat"/>
                <a:ea typeface="Montserrat"/>
                <a:cs typeface="Montserrat"/>
                <a:sym typeface="Montserrat"/>
              </a:defRPr>
            </a:lvl4pPr>
            <a:lvl5pPr lvl="4">
              <a:spcBef>
                <a:spcPts val="0"/>
              </a:spcBef>
              <a:spcAft>
                <a:spcPts val="0"/>
              </a:spcAft>
              <a:buNone/>
              <a:defRPr>
                <a:latin typeface="Montserrat"/>
                <a:ea typeface="Montserrat"/>
                <a:cs typeface="Montserrat"/>
                <a:sym typeface="Montserrat"/>
              </a:defRPr>
            </a:lvl5pPr>
            <a:lvl6pPr lvl="5">
              <a:spcBef>
                <a:spcPts val="0"/>
              </a:spcBef>
              <a:spcAft>
                <a:spcPts val="0"/>
              </a:spcAft>
              <a:buNone/>
              <a:defRPr>
                <a:latin typeface="Montserrat"/>
                <a:ea typeface="Montserrat"/>
                <a:cs typeface="Montserrat"/>
                <a:sym typeface="Montserrat"/>
              </a:defRPr>
            </a:lvl6pPr>
            <a:lvl7pPr lvl="6">
              <a:spcBef>
                <a:spcPts val="0"/>
              </a:spcBef>
              <a:spcAft>
                <a:spcPts val="0"/>
              </a:spcAft>
              <a:buNone/>
              <a:defRPr>
                <a:latin typeface="Montserrat"/>
                <a:ea typeface="Montserrat"/>
                <a:cs typeface="Montserrat"/>
                <a:sym typeface="Montserrat"/>
              </a:defRPr>
            </a:lvl7pPr>
            <a:lvl8pPr lvl="7">
              <a:spcBef>
                <a:spcPts val="0"/>
              </a:spcBef>
              <a:spcAft>
                <a:spcPts val="0"/>
              </a:spcAft>
              <a:buNone/>
              <a:defRPr>
                <a:latin typeface="Montserrat"/>
                <a:ea typeface="Montserrat"/>
                <a:cs typeface="Montserrat"/>
                <a:sym typeface="Montserrat"/>
              </a:defRPr>
            </a:lvl8pPr>
            <a:lvl9pPr lvl="8">
              <a:spcBef>
                <a:spcPts val="0"/>
              </a:spcBef>
              <a:spcAft>
                <a:spcPts val="0"/>
              </a:spcAft>
              <a:buNone/>
              <a:defRPr>
                <a:latin typeface="Montserrat"/>
                <a:ea typeface="Montserrat"/>
                <a:cs typeface="Montserrat"/>
                <a:sym typeface="Montserrat"/>
              </a:defRPr>
            </a:lvl9pPr>
          </a:lstStyle>
          <a:p>
            <a:endParaRPr/>
          </a:p>
        </p:txBody>
      </p:sp>
      <p:sp>
        <p:nvSpPr>
          <p:cNvPr id="88" name="Google Shape;88;p15"/>
          <p:cNvSpPr txBox="1"/>
          <p:nvPr/>
        </p:nvSpPr>
        <p:spPr>
          <a:xfrm>
            <a:off x="4313700" y="391050"/>
            <a:ext cx="522300" cy="71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200">
                <a:solidFill>
                  <a:schemeClr val="accent3"/>
                </a:solidFill>
                <a:latin typeface="Montserrat Black"/>
                <a:ea typeface="Montserrat Black"/>
                <a:cs typeface="Montserrat Black"/>
                <a:sym typeface="Montserrat Black"/>
              </a:rPr>
              <a:t>“</a:t>
            </a:r>
            <a:endParaRPr sz="4200">
              <a:solidFill>
                <a:schemeClr val="accent3"/>
              </a:solidFill>
              <a:latin typeface="Montserrat Black"/>
              <a:ea typeface="Montserrat Black"/>
              <a:cs typeface="Montserrat Black"/>
              <a:sym typeface="Montserrat Black"/>
            </a:endParaRPr>
          </a:p>
        </p:txBody>
      </p:sp>
      <p:cxnSp>
        <p:nvCxnSpPr>
          <p:cNvPr id="89" name="Google Shape;89;p15"/>
          <p:cNvCxnSpPr/>
          <p:nvPr/>
        </p:nvCxnSpPr>
        <p:spPr>
          <a:xfrm>
            <a:off x="4314143" y="4230331"/>
            <a:ext cx="521400" cy="0"/>
          </a:xfrm>
          <a:prstGeom prst="straightConnector1">
            <a:avLst/>
          </a:prstGeom>
          <a:noFill/>
          <a:ln w="76200" cap="flat" cmpd="sng">
            <a:solidFill>
              <a:srgbClr val="8900E1"/>
            </a:solidFill>
            <a:prstDash val="solid"/>
            <a:round/>
            <a:headEnd type="none" w="med" len="med"/>
            <a:tailEnd type="none" w="med" len="med"/>
          </a:ln>
        </p:spPr>
      </p:cxnSp>
      <p:sp>
        <p:nvSpPr>
          <p:cNvPr id="90" name="Google Shape;90;p15"/>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FFFFFF"/>
                </a:solidFill>
                <a:latin typeface="Montserrat"/>
                <a:ea typeface="Montserrat"/>
                <a:cs typeface="Montserrat"/>
                <a:sym typeface="Montserrat"/>
              </a:rPr>
              <a:t>‹#›</a:t>
            </a:fld>
            <a:endParaRPr sz="700" b="1">
              <a:solidFill>
                <a:srgbClr val="FFFFFF"/>
              </a:solidFill>
              <a:latin typeface="Montserrat"/>
              <a:ea typeface="Montserrat"/>
              <a:cs typeface="Montserrat"/>
              <a:sym typeface="Montserrat"/>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1">
  <p:cSld name="CUSTOM_1_1">
    <p:bg>
      <p:bgPr>
        <a:solidFill>
          <a:schemeClr val="dk1"/>
        </a:solidFill>
        <a:effectLst/>
      </p:bgPr>
    </p:bg>
    <p:spTree>
      <p:nvGrpSpPr>
        <p:cNvPr id="1" name="Shape 91"/>
        <p:cNvGrpSpPr/>
        <p:nvPr/>
      </p:nvGrpSpPr>
      <p:grpSpPr>
        <a:xfrm>
          <a:off x="0" y="0"/>
          <a:ext cx="0" cy="0"/>
          <a:chOff x="0" y="0"/>
          <a:chExt cx="0" cy="0"/>
        </a:xfrm>
      </p:grpSpPr>
      <p:pic>
        <p:nvPicPr>
          <p:cNvPr id="92" name="Google Shape;92;p16"/>
          <p:cNvPicPr preferRelativeResize="0"/>
          <p:nvPr/>
        </p:nvPicPr>
        <p:blipFill rotWithShape="1">
          <a:blip r:embed="rId2">
            <a:alphaModFix/>
          </a:blip>
          <a:srcRect/>
          <a:stretch/>
        </p:blipFill>
        <p:spPr>
          <a:xfrm>
            <a:off x="1" y="0"/>
            <a:ext cx="9144000" cy="5143497"/>
          </a:xfrm>
          <a:prstGeom prst="rect">
            <a:avLst/>
          </a:prstGeom>
          <a:noFill/>
          <a:ln>
            <a:noFill/>
          </a:ln>
        </p:spPr>
      </p:pic>
      <p:pic>
        <p:nvPicPr>
          <p:cNvPr id="93" name="Google Shape;93;p16"/>
          <p:cNvPicPr preferRelativeResize="0"/>
          <p:nvPr/>
        </p:nvPicPr>
        <p:blipFill rotWithShape="1">
          <a:blip r:embed="rId3">
            <a:alphaModFix/>
          </a:blip>
          <a:srcRect/>
          <a:stretch/>
        </p:blipFill>
        <p:spPr>
          <a:xfrm>
            <a:off x="407175" y="4539121"/>
            <a:ext cx="776077" cy="263400"/>
          </a:xfrm>
          <a:prstGeom prst="rect">
            <a:avLst/>
          </a:prstGeom>
          <a:noFill/>
          <a:ln>
            <a:noFill/>
          </a:ln>
        </p:spPr>
      </p:pic>
      <p:sp>
        <p:nvSpPr>
          <p:cNvPr id="94" name="Google Shape;94;p16"/>
          <p:cNvSpPr txBox="1">
            <a:spLocks noGrp="1"/>
          </p:cNvSpPr>
          <p:nvPr>
            <p:ph type="title"/>
          </p:nvPr>
        </p:nvSpPr>
        <p:spPr>
          <a:xfrm>
            <a:off x="1101125" y="936450"/>
            <a:ext cx="6947400" cy="300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FFFFFF"/>
                </a:solidFill>
                <a:latin typeface="Montserrat Black"/>
                <a:ea typeface="Montserrat Black"/>
                <a:cs typeface="Montserrat Black"/>
                <a:sym typeface="Montserrat Black"/>
              </a:defRPr>
            </a:lvl1pPr>
            <a:lvl2pPr lvl="1" rtl="0">
              <a:spcBef>
                <a:spcPts val="0"/>
              </a:spcBef>
              <a:spcAft>
                <a:spcPts val="0"/>
              </a:spcAft>
              <a:buNone/>
              <a:defRPr>
                <a:latin typeface="Montserrat"/>
                <a:ea typeface="Montserrat"/>
                <a:cs typeface="Montserrat"/>
                <a:sym typeface="Montserrat"/>
              </a:defRPr>
            </a:lvl2pPr>
            <a:lvl3pPr lvl="2" rtl="0">
              <a:spcBef>
                <a:spcPts val="0"/>
              </a:spcBef>
              <a:spcAft>
                <a:spcPts val="0"/>
              </a:spcAft>
              <a:buNone/>
              <a:defRPr>
                <a:latin typeface="Montserrat"/>
                <a:ea typeface="Montserrat"/>
                <a:cs typeface="Montserrat"/>
                <a:sym typeface="Montserrat"/>
              </a:defRPr>
            </a:lvl3pPr>
            <a:lvl4pPr lvl="3" rtl="0">
              <a:spcBef>
                <a:spcPts val="0"/>
              </a:spcBef>
              <a:spcAft>
                <a:spcPts val="0"/>
              </a:spcAft>
              <a:buNone/>
              <a:defRPr>
                <a:latin typeface="Montserrat"/>
                <a:ea typeface="Montserrat"/>
                <a:cs typeface="Montserrat"/>
                <a:sym typeface="Montserrat"/>
              </a:defRPr>
            </a:lvl4pPr>
            <a:lvl5pPr lvl="4" rtl="0">
              <a:spcBef>
                <a:spcPts val="0"/>
              </a:spcBef>
              <a:spcAft>
                <a:spcPts val="0"/>
              </a:spcAft>
              <a:buNone/>
              <a:defRPr>
                <a:latin typeface="Montserrat"/>
                <a:ea typeface="Montserrat"/>
                <a:cs typeface="Montserrat"/>
                <a:sym typeface="Montserrat"/>
              </a:defRPr>
            </a:lvl5pPr>
            <a:lvl6pPr lvl="5" rtl="0">
              <a:spcBef>
                <a:spcPts val="0"/>
              </a:spcBef>
              <a:spcAft>
                <a:spcPts val="0"/>
              </a:spcAft>
              <a:buNone/>
              <a:defRPr>
                <a:latin typeface="Montserrat"/>
                <a:ea typeface="Montserrat"/>
                <a:cs typeface="Montserrat"/>
                <a:sym typeface="Montserrat"/>
              </a:defRPr>
            </a:lvl6pPr>
            <a:lvl7pPr lvl="6" rtl="0">
              <a:spcBef>
                <a:spcPts val="0"/>
              </a:spcBef>
              <a:spcAft>
                <a:spcPts val="0"/>
              </a:spcAft>
              <a:buNone/>
              <a:defRPr>
                <a:latin typeface="Montserrat"/>
                <a:ea typeface="Montserrat"/>
                <a:cs typeface="Montserrat"/>
                <a:sym typeface="Montserrat"/>
              </a:defRPr>
            </a:lvl7pPr>
            <a:lvl8pPr lvl="7" rtl="0">
              <a:spcBef>
                <a:spcPts val="0"/>
              </a:spcBef>
              <a:spcAft>
                <a:spcPts val="0"/>
              </a:spcAft>
              <a:buNone/>
              <a:defRPr>
                <a:latin typeface="Montserrat"/>
                <a:ea typeface="Montserrat"/>
                <a:cs typeface="Montserrat"/>
                <a:sym typeface="Montserrat"/>
              </a:defRPr>
            </a:lvl8pPr>
            <a:lvl9pPr lvl="8" rtl="0">
              <a:spcBef>
                <a:spcPts val="0"/>
              </a:spcBef>
              <a:spcAft>
                <a:spcPts val="0"/>
              </a:spcAft>
              <a:buNone/>
              <a:defRPr>
                <a:latin typeface="Montserrat"/>
                <a:ea typeface="Montserrat"/>
                <a:cs typeface="Montserrat"/>
                <a:sym typeface="Montserrat"/>
              </a:defRPr>
            </a:lvl9pPr>
          </a:lstStyle>
          <a:p>
            <a:endParaRPr/>
          </a:p>
        </p:txBody>
      </p:sp>
      <p:sp>
        <p:nvSpPr>
          <p:cNvPr id="95" name="Google Shape;95;p16"/>
          <p:cNvSpPr txBox="1"/>
          <p:nvPr/>
        </p:nvSpPr>
        <p:spPr>
          <a:xfrm>
            <a:off x="4313700" y="391050"/>
            <a:ext cx="522300" cy="71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200">
                <a:solidFill>
                  <a:schemeClr val="accent3"/>
                </a:solidFill>
                <a:latin typeface="Montserrat Black"/>
                <a:ea typeface="Montserrat Black"/>
                <a:cs typeface="Montserrat Black"/>
                <a:sym typeface="Montserrat Black"/>
              </a:rPr>
              <a:t>“</a:t>
            </a:r>
            <a:endParaRPr sz="4200">
              <a:solidFill>
                <a:schemeClr val="accent3"/>
              </a:solidFill>
              <a:latin typeface="Montserrat Black"/>
              <a:ea typeface="Montserrat Black"/>
              <a:cs typeface="Montserrat Black"/>
              <a:sym typeface="Montserrat Black"/>
            </a:endParaRPr>
          </a:p>
        </p:txBody>
      </p:sp>
      <p:cxnSp>
        <p:nvCxnSpPr>
          <p:cNvPr id="96" name="Google Shape;96;p16"/>
          <p:cNvCxnSpPr/>
          <p:nvPr/>
        </p:nvCxnSpPr>
        <p:spPr>
          <a:xfrm>
            <a:off x="4314143" y="4230331"/>
            <a:ext cx="521400" cy="0"/>
          </a:xfrm>
          <a:prstGeom prst="straightConnector1">
            <a:avLst/>
          </a:prstGeom>
          <a:noFill/>
          <a:ln w="76200" cap="flat" cmpd="sng">
            <a:solidFill>
              <a:srgbClr val="8900E1"/>
            </a:solidFill>
            <a:prstDash val="solid"/>
            <a:round/>
            <a:headEnd type="none" w="med" len="med"/>
            <a:tailEnd type="none" w="med" len="med"/>
          </a:ln>
        </p:spPr>
      </p:cxnSp>
      <p:sp>
        <p:nvSpPr>
          <p:cNvPr id="97" name="Google Shape;97;p16"/>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FFFFFF"/>
                </a:solidFill>
                <a:latin typeface="Montserrat"/>
                <a:ea typeface="Montserrat"/>
                <a:cs typeface="Montserrat"/>
                <a:sym typeface="Montserrat"/>
              </a:rPr>
              <a:t>‹#›</a:t>
            </a:fld>
            <a:endParaRPr sz="700" b="1">
              <a:solidFill>
                <a:srgbClr val="FFFFFF"/>
              </a:solidFill>
              <a:latin typeface="Montserrat"/>
              <a:ea typeface="Montserrat"/>
              <a:cs typeface="Montserrat"/>
              <a:sym typeface="Montserra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1 1">
  <p:cSld name="CUSTOM_1_1_1">
    <p:bg>
      <p:bgPr>
        <a:solidFill>
          <a:schemeClr val="dk1"/>
        </a:solidFill>
        <a:effectLst/>
      </p:bgPr>
    </p:bg>
    <p:spTree>
      <p:nvGrpSpPr>
        <p:cNvPr id="1" name="Shape 98"/>
        <p:cNvGrpSpPr/>
        <p:nvPr/>
      </p:nvGrpSpPr>
      <p:grpSpPr>
        <a:xfrm>
          <a:off x="0" y="0"/>
          <a:ext cx="0" cy="0"/>
          <a:chOff x="0" y="0"/>
          <a:chExt cx="0" cy="0"/>
        </a:xfrm>
      </p:grpSpPr>
      <p:pic>
        <p:nvPicPr>
          <p:cNvPr id="99" name="Google Shape;99;p17"/>
          <p:cNvPicPr preferRelativeResize="0"/>
          <p:nvPr/>
        </p:nvPicPr>
        <p:blipFill rotWithShape="1">
          <a:blip r:embed="rId2">
            <a:alphaModFix/>
          </a:blip>
          <a:srcRect/>
          <a:stretch/>
        </p:blipFill>
        <p:spPr>
          <a:xfrm>
            <a:off x="1" y="0"/>
            <a:ext cx="9144000" cy="5143497"/>
          </a:xfrm>
          <a:prstGeom prst="rect">
            <a:avLst/>
          </a:prstGeom>
          <a:noFill/>
          <a:ln>
            <a:noFill/>
          </a:ln>
        </p:spPr>
      </p:pic>
      <p:pic>
        <p:nvPicPr>
          <p:cNvPr id="100" name="Google Shape;100;p17"/>
          <p:cNvPicPr preferRelativeResize="0"/>
          <p:nvPr/>
        </p:nvPicPr>
        <p:blipFill rotWithShape="1">
          <a:blip r:embed="rId3">
            <a:alphaModFix/>
          </a:blip>
          <a:srcRect/>
          <a:stretch/>
        </p:blipFill>
        <p:spPr>
          <a:xfrm>
            <a:off x="407175" y="4539121"/>
            <a:ext cx="776077" cy="263400"/>
          </a:xfrm>
          <a:prstGeom prst="rect">
            <a:avLst/>
          </a:prstGeom>
          <a:noFill/>
          <a:ln>
            <a:noFill/>
          </a:ln>
        </p:spPr>
      </p:pic>
      <p:sp>
        <p:nvSpPr>
          <p:cNvPr id="101" name="Google Shape;101;p17"/>
          <p:cNvSpPr txBox="1">
            <a:spLocks noGrp="1"/>
          </p:cNvSpPr>
          <p:nvPr>
            <p:ph type="title"/>
          </p:nvPr>
        </p:nvSpPr>
        <p:spPr>
          <a:xfrm>
            <a:off x="1101125" y="936450"/>
            <a:ext cx="6947400" cy="300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FFFFFF"/>
                </a:solidFill>
                <a:latin typeface="Montserrat Black"/>
                <a:ea typeface="Montserrat Black"/>
                <a:cs typeface="Montserrat Black"/>
                <a:sym typeface="Montserrat Black"/>
              </a:defRPr>
            </a:lvl1pPr>
            <a:lvl2pPr lvl="1" rtl="0">
              <a:spcBef>
                <a:spcPts val="0"/>
              </a:spcBef>
              <a:spcAft>
                <a:spcPts val="0"/>
              </a:spcAft>
              <a:buNone/>
              <a:defRPr>
                <a:latin typeface="Montserrat"/>
                <a:ea typeface="Montserrat"/>
                <a:cs typeface="Montserrat"/>
                <a:sym typeface="Montserrat"/>
              </a:defRPr>
            </a:lvl2pPr>
            <a:lvl3pPr lvl="2" rtl="0">
              <a:spcBef>
                <a:spcPts val="0"/>
              </a:spcBef>
              <a:spcAft>
                <a:spcPts val="0"/>
              </a:spcAft>
              <a:buNone/>
              <a:defRPr>
                <a:latin typeface="Montserrat"/>
                <a:ea typeface="Montserrat"/>
                <a:cs typeface="Montserrat"/>
                <a:sym typeface="Montserrat"/>
              </a:defRPr>
            </a:lvl3pPr>
            <a:lvl4pPr lvl="3" rtl="0">
              <a:spcBef>
                <a:spcPts val="0"/>
              </a:spcBef>
              <a:spcAft>
                <a:spcPts val="0"/>
              </a:spcAft>
              <a:buNone/>
              <a:defRPr>
                <a:latin typeface="Montserrat"/>
                <a:ea typeface="Montserrat"/>
                <a:cs typeface="Montserrat"/>
                <a:sym typeface="Montserrat"/>
              </a:defRPr>
            </a:lvl4pPr>
            <a:lvl5pPr lvl="4" rtl="0">
              <a:spcBef>
                <a:spcPts val="0"/>
              </a:spcBef>
              <a:spcAft>
                <a:spcPts val="0"/>
              </a:spcAft>
              <a:buNone/>
              <a:defRPr>
                <a:latin typeface="Montserrat"/>
                <a:ea typeface="Montserrat"/>
                <a:cs typeface="Montserrat"/>
                <a:sym typeface="Montserrat"/>
              </a:defRPr>
            </a:lvl5pPr>
            <a:lvl6pPr lvl="5" rtl="0">
              <a:spcBef>
                <a:spcPts val="0"/>
              </a:spcBef>
              <a:spcAft>
                <a:spcPts val="0"/>
              </a:spcAft>
              <a:buNone/>
              <a:defRPr>
                <a:latin typeface="Montserrat"/>
                <a:ea typeface="Montserrat"/>
                <a:cs typeface="Montserrat"/>
                <a:sym typeface="Montserrat"/>
              </a:defRPr>
            </a:lvl6pPr>
            <a:lvl7pPr lvl="6" rtl="0">
              <a:spcBef>
                <a:spcPts val="0"/>
              </a:spcBef>
              <a:spcAft>
                <a:spcPts val="0"/>
              </a:spcAft>
              <a:buNone/>
              <a:defRPr>
                <a:latin typeface="Montserrat"/>
                <a:ea typeface="Montserrat"/>
                <a:cs typeface="Montserrat"/>
                <a:sym typeface="Montserrat"/>
              </a:defRPr>
            </a:lvl7pPr>
            <a:lvl8pPr lvl="7" rtl="0">
              <a:spcBef>
                <a:spcPts val="0"/>
              </a:spcBef>
              <a:spcAft>
                <a:spcPts val="0"/>
              </a:spcAft>
              <a:buNone/>
              <a:defRPr>
                <a:latin typeface="Montserrat"/>
                <a:ea typeface="Montserrat"/>
                <a:cs typeface="Montserrat"/>
                <a:sym typeface="Montserrat"/>
              </a:defRPr>
            </a:lvl8pPr>
            <a:lvl9pPr lvl="8" rtl="0">
              <a:spcBef>
                <a:spcPts val="0"/>
              </a:spcBef>
              <a:spcAft>
                <a:spcPts val="0"/>
              </a:spcAft>
              <a:buNone/>
              <a:defRPr>
                <a:latin typeface="Montserrat"/>
                <a:ea typeface="Montserrat"/>
                <a:cs typeface="Montserrat"/>
                <a:sym typeface="Montserrat"/>
              </a:defRPr>
            </a:lvl9pPr>
          </a:lstStyle>
          <a:p>
            <a:endParaRPr/>
          </a:p>
        </p:txBody>
      </p:sp>
      <p:sp>
        <p:nvSpPr>
          <p:cNvPr id="102" name="Google Shape;102;p17"/>
          <p:cNvSpPr txBox="1"/>
          <p:nvPr/>
        </p:nvSpPr>
        <p:spPr>
          <a:xfrm>
            <a:off x="4313700" y="391050"/>
            <a:ext cx="522300" cy="71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200">
                <a:solidFill>
                  <a:schemeClr val="accent3"/>
                </a:solidFill>
                <a:latin typeface="Montserrat Black"/>
                <a:ea typeface="Montserrat Black"/>
                <a:cs typeface="Montserrat Black"/>
                <a:sym typeface="Montserrat Black"/>
              </a:rPr>
              <a:t>“</a:t>
            </a:r>
            <a:endParaRPr sz="4200">
              <a:solidFill>
                <a:schemeClr val="accent3"/>
              </a:solidFill>
              <a:latin typeface="Montserrat Black"/>
              <a:ea typeface="Montserrat Black"/>
              <a:cs typeface="Montserrat Black"/>
              <a:sym typeface="Montserrat Black"/>
            </a:endParaRPr>
          </a:p>
        </p:txBody>
      </p:sp>
      <p:cxnSp>
        <p:nvCxnSpPr>
          <p:cNvPr id="103" name="Google Shape;103;p17"/>
          <p:cNvCxnSpPr/>
          <p:nvPr/>
        </p:nvCxnSpPr>
        <p:spPr>
          <a:xfrm>
            <a:off x="4314143" y="4230331"/>
            <a:ext cx="521400" cy="0"/>
          </a:xfrm>
          <a:prstGeom prst="straightConnector1">
            <a:avLst/>
          </a:prstGeom>
          <a:noFill/>
          <a:ln w="76200" cap="flat" cmpd="sng">
            <a:solidFill>
              <a:srgbClr val="8900E1"/>
            </a:solidFill>
            <a:prstDash val="solid"/>
            <a:round/>
            <a:headEnd type="none" w="med" len="med"/>
            <a:tailEnd type="none" w="med" len="med"/>
          </a:ln>
        </p:spPr>
      </p:cxnSp>
      <p:sp>
        <p:nvSpPr>
          <p:cNvPr id="104" name="Google Shape;104;p17"/>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FFFFFF"/>
                </a:solidFill>
                <a:latin typeface="Montserrat"/>
                <a:ea typeface="Montserrat"/>
                <a:cs typeface="Montserrat"/>
                <a:sym typeface="Montserrat"/>
              </a:rPr>
              <a:t>‹#›</a:t>
            </a:fld>
            <a:endParaRPr sz="700" b="1">
              <a:solidFill>
                <a:srgbClr val="FFFFFF"/>
              </a:solidFill>
              <a:latin typeface="Montserrat"/>
              <a:ea typeface="Montserrat"/>
              <a:cs typeface="Montserrat"/>
              <a:sym typeface="Montserra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sp>
        <p:nvSpPr>
          <p:cNvPr id="106" name="Google Shape;106;p18"/>
          <p:cNvSpPr txBox="1">
            <a:spLocks noGrp="1"/>
          </p:cNvSpPr>
          <p:nvPr>
            <p:ph type="title" hasCustomPrompt="1"/>
          </p:nvPr>
        </p:nvSpPr>
        <p:spPr>
          <a:xfrm>
            <a:off x="311700" y="407700"/>
            <a:ext cx="8520600" cy="19383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57068C"/>
              </a:buClr>
              <a:buSzPts val="15000"/>
              <a:buFont typeface="Montserrat Black"/>
              <a:buNone/>
              <a:defRPr sz="15000">
                <a:solidFill>
                  <a:srgbClr val="57068C"/>
                </a:solidFill>
                <a:latin typeface="Montserrat Black"/>
                <a:ea typeface="Montserrat Black"/>
                <a:cs typeface="Montserrat Black"/>
                <a:sym typeface="Montserrat Black"/>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7" name="Google Shape;107;p18"/>
          <p:cNvSpPr txBox="1">
            <a:spLocks noGrp="1"/>
          </p:cNvSpPr>
          <p:nvPr>
            <p:ph type="body" idx="1"/>
          </p:nvPr>
        </p:nvSpPr>
        <p:spPr>
          <a:xfrm>
            <a:off x="2475675" y="3360362"/>
            <a:ext cx="4192800" cy="719400"/>
          </a:xfrm>
          <a:prstGeom prst="rect">
            <a:avLst/>
          </a:prstGeom>
        </p:spPr>
        <p:txBody>
          <a:bodyPr spcFirstLastPara="1" wrap="square" lIns="91425" tIns="91425" rIns="91425" bIns="91425" anchor="t" anchorCtr="0">
            <a:noAutofit/>
          </a:bodyPr>
          <a:lstStyle>
            <a:lvl1pPr marL="457200" lvl="0" indent="-304800" algn="ctr">
              <a:lnSpc>
                <a:spcPct val="125000"/>
              </a:lnSpc>
              <a:spcBef>
                <a:spcPts val="0"/>
              </a:spcBef>
              <a:spcAft>
                <a:spcPts val="0"/>
              </a:spcAft>
              <a:buSzPts val="1200"/>
              <a:buChar char="●"/>
              <a:defRPr sz="1200"/>
            </a:lvl1pPr>
            <a:lvl2pPr marL="914400" lvl="1" indent="-304800" algn="ctr">
              <a:lnSpc>
                <a:spcPct val="125000"/>
              </a:lnSpc>
              <a:spcBef>
                <a:spcPts val="0"/>
              </a:spcBef>
              <a:spcAft>
                <a:spcPts val="0"/>
              </a:spcAft>
              <a:buSzPts val="1200"/>
              <a:buChar char="○"/>
              <a:defRPr sz="1200"/>
            </a:lvl2pPr>
            <a:lvl3pPr marL="1371600" lvl="2" indent="-304800" algn="ctr">
              <a:lnSpc>
                <a:spcPct val="125000"/>
              </a:lnSpc>
              <a:spcBef>
                <a:spcPts val="0"/>
              </a:spcBef>
              <a:spcAft>
                <a:spcPts val="0"/>
              </a:spcAft>
              <a:buSzPts val="1200"/>
              <a:buChar char="■"/>
              <a:defRPr sz="1200"/>
            </a:lvl3pPr>
            <a:lvl4pPr marL="1828800" lvl="3" indent="-304800" algn="ctr">
              <a:lnSpc>
                <a:spcPct val="125000"/>
              </a:lnSpc>
              <a:spcBef>
                <a:spcPts val="0"/>
              </a:spcBef>
              <a:spcAft>
                <a:spcPts val="0"/>
              </a:spcAft>
              <a:buSzPts val="1200"/>
              <a:buChar char="●"/>
              <a:defRPr sz="1200"/>
            </a:lvl4pPr>
            <a:lvl5pPr marL="2286000" lvl="4" indent="-304800" algn="ctr">
              <a:lnSpc>
                <a:spcPct val="125000"/>
              </a:lnSpc>
              <a:spcBef>
                <a:spcPts val="0"/>
              </a:spcBef>
              <a:spcAft>
                <a:spcPts val="0"/>
              </a:spcAft>
              <a:buSzPts val="1200"/>
              <a:buChar char="○"/>
              <a:defRPr sz="1200"/>
            </a:lvl5pPr>
            <a:lvl6pPr marL="2743200" lvl="5" indent="-304800" algn="ctr">
              <a:lnSpc>
                <a:spcPct val="125000"/>
              </a:lnSpc>
              <a:spcBef>
                <a:spcPts val="0"/>
              </a:spcBef>
              <a:spcAft>
                <a:spcPts val="0"/>
              </a:spcAft>
              <a:buSzPts val="1200"/>
              <a:buChar char="■"/>
              <a:defRPr sz="1200"/>
            </a:lvl6pPr>
            <a:lvl7pPr marL="3200400" lvl="6" indent="-304800" algn="ctr">
              <a:lnSpc>
                <a:spcPct val="125000"/>
              </a:lnSpc>
              <a:spcBef>
                <a:spcPts val="0"/>
              </a:spcBef>
              <a:spcAft>
                <a:spcPts val="0"/>
              </a:spcAft>
              <a:buSzPts val="1200"/>
              <a:buChar char="●"/>
              <a:defRPr sz="1200"/>
            </a:lvl7pPr>
            <a:lvl8pPr marL="3657600" lvl="7" indent="-304800" algn="ctr">
              <a:lnSpc>
                <a:spcPct val="125000"/>
              </a:lnSpc>
              <a:spcBef>
                <a:spcPts val="0"/>
              </a:spcBef>
              <a:spcAft>
                <a:spcPts val="0"/>
              </a:spcAft>
              <a:buSzPts val="1200"/>
              <a:buChar char="○"/>
              <a:defRPr sz="1200"/>
            </a:lvl8pPr>
            <a:lvl9pPr marL="4114800" lvl="8" indent="-304800" algn="ctr">
              <a:lnSpc>
                <a:spcPct val="125000"/>
              </a:lnSpc>
              <a:spcBef>
                <a:spcPts val="0"/>
              </a:spcBef>
              <a:spcAft>
                <a:spcPts val="0"/>
              </a:spcAft>
              <a:buSzPts val="1200"/>
              <a:buChar char="■"/>
              <a:defRPr sz="1200"/>
            </a:lvl9pPr>
          </a:lstStyle>
          <a:p>
            <a:endParaRPr/>
          </a:p>
        </p:txBody>
      </p:sp>
      <p:pic>
        <p:nvPicPr>
          <p:cNvPr id="108" name="Google Shape;108;p18"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109" name="Google Shape;109;p18"/>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57068C"/>
                </a:solidFill>
                <a:latin typeface="Montserrat"/>
                <a:ea typeface="Montserrat"/>
                <a:cs typeface="Montserrat"/>
                <a:sym typeface="Montserrat"/>
              </a:rPr>
              <a:t>‹#›</a:t>
            </a:fld>
            <a:endParaRPr sz="700" b="1">
              <a:solidFill>
                <a:srgbClr val="57068C"/>
              </a:solidFill>
              <a:latin typeface="Montserrat"/>
              <a:ea typeface="Montserrat"/>
              <a:cs typeface="Montserrat"/>
              <a:sym typeface="Montserrat"/>
            </a:endParaRPr>
          </a:p>
        </p:txBody>
      </p:sp>
      <p:sp>
        <p:nvSpPr>
          <p:cNvPr id="110" name="Google Shape;110;p18"/>
          <p:cNvSpPr txBox="1">
            <a:spLocks noGrp="1"/>
          </p:cNvSpPr>
          <p:nvPr>
            <p:ph type="subTitle" idx="2"/>
          </p:nvPr>
        </p:nvSpPr>
        <p:spPr>
          <a:xfrm>
            <a:off x="407175" y="2537800"/>
            <a:ext cx="8329200" cy="7194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2800">
                <a:solidFill>
                  <a:schemeClr val="accent3"/>
                </a:solidFill>
                <a:latin typeface="Montserrat Black"/>
                <a:ea typeface="Montserrat Black"/>
                <a:cs typeface="Montserrat Black"/>
                <a:sym typeface="Montserrat Black"/>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pic>
        <p:nvPicPr>
          <p:cNvPr id="111" name="Google Shape;111;p18"/>
          <p:cNvPicPr preferRelativeResize="0"/>
          <p:nvPr/>
        </p:nvPicPr>
        <p:blipFill>
          <a:blip r:embed="rId3">
            <a:alphaModFix/>
          </a:blip>
          <a:stretch>
            <a:fillRect/>
          </a:stretch>
        </p:blipFill>
        <p:spPr>
          <a:xfrm>
            <a:off x="0" y="0"/>
            <a:ext cx="9118029" cy="3072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with folio" type="blank">
  <p:cSld name="BLANK">
    <p:spTree>
      <p:nvGrpSpPr>
        <p:cNvPr id="1" name="Shape 112"/>
        <p:cNvGrpSpPr/>
        <p:nvPr/>
      </p:nvGrpSpPr>
      <p:grpSpPr>
        <a:xfrm>
          <a:off x="0" y="0"/>
          <a:ext cx="0" cy="0"/>
          <a:chOff x="0" y="0"/>
          <a:chExt cx="0" cy="0"/>
        </a:xfrm>
      </p:grpSpPr>
      <p:pic>
        <p:nvPicPr>
          <p:cNvPr id="113" name="Google Shape;113;p19"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114" name="Google Shape;114;p19"/>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57068C"/>
                </a:solidFill>
                <a:latin typeface="Montserrat"/>
                <a:ea typeface="Montserrat"/>
                <a:cs typeface="Montserrat"/>
                <a:sym typeface="Montserrat"/>
              </a:rPr>
              <a:t>‹#›</a:t>
            </a:fld>
            <a:endParaRPr sz="700" b="1">
              <a:solidFill>
                <a:srgbClr val="57068C"/>
              </a:solidFill>
              <a:latin typeface="Montserrat"/>
              <a:ea typeface="Montserrat"/>
              <a:cs typeface="Montserrat"/>
              <a:sym typeface="Montserra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p:cSld name="BLANK_1">
    <p:spTree>
      <p:nvGrpSpPr>
        <p:cNvPr id="1" name="Shape 115"/>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ubtitle">
  <p:cSld name="TITLE_1_1">
    <p:bg>
      <p:bgPr>
        <a:solidFill>
          <a:srgbClr val="57068C"/>
        </a:solidFill>
        <a:effectLst/>
      </p:bgPr>
    </p:bg>
    <p:spTree>
      <p:nvGrpSpPr>
        <p:cNvPr id="1" name="Shape 116"/>
        <p:cNvGrpSpPr/>
        <p:nvPr/>
      </p:nvGrpSpPr>
      <p:grpSpPr>
        <a:xfrm>
          <a:off x="0" y="0"/>
          <a:ext cx="0" cy="0"/>
          <a:chOff x="0" y="0"/>
          <a:chExt cx="0" cy="0"/>
        </a:xfrm>
      </p:grpSpPr>
      <p:sp>
        <p:nvSpPr>
          <p:cNvPr id="117" name="Google Shape;117;p21"/>
          <p:cNvSpPr txBox="1">
            <a:spLocks noGrp="1"/>
          </p:cNvSpPr>
          <p:nvPr>
            <p:ph type="ctrTitle"/>
          </p:nvPr>
        </p:nvSpPr>
        <p:spPr>
          <a:xfrm>
            <a:off x="2600500" y="2040544"/>
            <a:ext cx="5857800" cy="1159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FFFFFF"/>
              </a:buClr>
              <a:buSzPts val="3600"/>
              <a:buNone/>
              <a:defRPr sz="3600">
                <a:solidFill>
                  <a:srgbClr val="FFFFFF"/>
                </a:solidFill>
              </a:defRPr>
            </a:lvl1pPr>
            <a:lvl2pPr lvl="1" algn="l">
              <a:lnSpc>
                <a:spcPct val="100000"/>
              </a:lnSpc>
              <a:spcBef>
                <a:spcPts val="0"/>
              </a:spcBef>
              <a:spcAft>
                <a:spcPts val="0"/>
              </a:spcAft>
              <a:buClr>
                <a:srgbClr val="000000"/>
              </a:buClr>
              <a:buSzPts val="3600"/>
              <a:buNone/>
              <a:defRPr sz="3600">
                <a:solidFill>
                  <a:srgbClr val="000000"/>
                </a:solidFill>
              </a:defRPr>
            </a:lvl2pPr>
            <a:lvl3pPr lvl="2" algn="l">
              <a:lnSpc>
                <a:spcPct val="100000"/>
              </a:lnSpc>
              <a:spcBef>
                <a:spcPts val="0"/>
              </a:spcBef>
              <a:spcAft>
                <a:spcPts val="0"/>
              </a:spcAft>
              <a:buClr>
                <a:srgbClr val="000000"/>
              </a:buClr>
              <a:buSzPts val="3600"/>
              <a:buNone/>
              <a:defRPr sz="3600">
                <a:solidFill>
                  <a:srgbClr val="000000"/>
                </a:solidFill>
              </a:defRPr>
            </a:lvl3pPr>
            <a:lvl4pPr lvl="3" algn="l">
              <a:lnSpc>
                <a:spcPct val="100000"/>
              </a:lnSpc>
              <a:spcBef>
                <a:spcPts val="0"/>
              </a:spcBef>
              <a:spcAft>
                <a:spcPts val="0"/>
              </a:spcAft>
              <a:buClr>
                <a:srgbClr val="000000"/>
              </a:buClr>
              <a:buSzPts val="3600"/>
              <a:buNone/>
              <a:defRPr sz="3600">
                <a:solidFill>
                  <a:srgbClr val="000000"/>
                </a:solidFill>
              </a:defRPr>
            </a:lvl4pPr>
            <a:lvl5pPr lvl="4" algn="l">
              <a:lnSpc>
                <a:spcPct val="100000"/>
              </a:lnSpc>
              <a:spcBef>
                <a:spcPts val="0"/>
              </a:spcBef>
              <a:spcAft>
                <a:spcPts val="0"/>
              </a:spcAft>
              <a:buClr>
                <a:srgbClr val="000000"/>
              </a:buClr>
              <a:buSzPts val="3600"/>
              <a:buNone/>
              <a:defRPr sz="3600">
                <a:solidFill>
                  <a:srgbClr val="000000"/>
                </a:solidFill>
              </a:defRPr>
            </a:lvl5pPr>
            <a:lvl6pPr lvl="5" algn="l">
              <a:lnSpc>
                <a:spcPct val="100000"/>
              </a:lnSpc>
              <a:spcBef>
                <a:spcPts val="0"/>
              </a:spcBef>
              <a:spcAft>
                <a:spcPts val="0"/>
              </a:spcAft>
              <a:buClr>
                <a:srgbClr val="000000"/>
              </a:buClr>
              <a:buSzPts val="3600"/>
              <a:buNone/>
              <a:defRPr sz="3600">
                <a:solidFill>
                  <a:srgbClr val="000000"/>
                </a:solidFill>
              </a:defRPr>
            </a:lvl6pPr>
            <a:lvl7pPr lvl="6" algn="l">
              <a:lnSpc>
                <a:spcPct val="100000"/>
              </a:lnSpc>
              <a:spcBef>
                <a:spcPts val="0"/>
              </a:spcBef>
              <a:spcAft>
                <a:spcPts val="0"/>
              </a:spcAft>
              <a:buClr>
                <a:srgbClr val="000000"/>
              </a:buClr>
              <a:buSzPts val="3600"/>
              <a:buNone/>
              <a:defRPr sz="3600">
                <a:solidFill>
                  <a:srgbClr val="000000"/>
                </a:solidFill>
              </a:defRPr>
            </a:lvl7pPr>
            <a:lvl8pPr lvl="7" algn="l">
              <a:lnSpc>
                <a:spcPct val="100000"/>
              </a:lnSpc>
              <a:spcBef>
                <a:spcPts val="0"/>
              </a:spcBef>
              <a:spcAft>
                <a:spcPts val="0"/>
              </a:spcAft>
              <a:buClr>
                <a:srgbClr val="000000"/>
              </a:buClr>
              <a:buSzPts val="3600"/>
              <a:buNone/>
              <a:defRPr sz="3600">
                <a:solidFill>
                  <a:srgbClr val="000000"/>
                </a:solidFill>
              </a:defRPr>
            </a:lvl8pPr>
            <a:lvl9pPr lvl="8" algn="l">
              <a:lnSpc>
                <a:spcPct val="100000"/>
              </a:lnSpc>
              <a:spcBef>
                <a:spcPts val="0"/>
              </a:spcBef>
              <a:spcAft>
                <a:spcPts val="0"/>
              </a:spcAft>
              <a:buClr>
                <a:srgbClr val="000000"/>
              </a:buClr>
              <a:buSzPts val="3600"/>
              <a:buNone/>
              <a:defRPr sz="3600">
                <a:solidFill>
                  <a:srgbClr val="000000"/>
                </a:solidFill>
              </a:defRPr>
            </a:lvl9pPr>
          </a:lstStyle>
          <a:p>
            <a:endParaRPr/>
          </a:p>
        </p:txBody>
      </p:sp>
      <p:sp>
        <p:nvSpPr>
          <p:cNvPr id="118" name="Google Shape;118;p21"/>
          <p:cNvSpPr txBox="1">
            <a:spLocks noGrp="1"/>
          </p:cNvSpPr>
          <p:nvPr>
            <p:ph type="subTitle" idx="1"/>
          </p:nvPr>
        </p:nvSpPr>
        <p:spPr>
          <a:xfrm>
            <a:off x="2600400" y="3182963"/>
            <a:ext cx="5857800" cy="78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Clr>
                <a:srgbClr val="FFFFFF"/>
              </a:buClr>
              <a:buSzPts val="2400"/>
              <a:buNone/>
              <a:defRPr sz="2400" i="1">
                <a:solidFill>
                  <a:srgbClr val="FFFFFF"/>
                </a:solidFill>
              </a:defRPr>
            </a:lvl1pPr>
            <a:lvl2pPr lvl="1" algn="l">
              <a:lnSpc>
                <a:spcPct val="115000"/>
              </a:lnSpc>
              <a:spcBef>
                <a:spcPts val="0"/>
              </a:spcBef>
              <a:spcAft>
                <a:spcPts val="0"/>
              </a:spcAft>
              <a:buClr>
                <a:schemeClr val="accent1"/>
              </a:buClr>
              <a:buSzPts val="2400"/>
              <a:buNone/>
              <a:defRPr i="1">
                <a:solidFill>
                  <a:schemeClr val="accent1"/>
                </a:solidFill>
              </a:defRPr>
            </a:lvl2pPr>
            <a:lvl3pPr lvl="2" algn="l">
              <a:lnSpc>
                <a:spcPct val="115000"/>
              </a:lnSpc>
              <a:spcBef>
                <a:spcPts val="0"/>
              </a:spcBef>
              <a:spcAft>
                <a:spcPts val="0"/>
              </a:spcAft>
              <a:buClr>
                <a:schemeClr val="accent1"/>
              </a:buClr>
              <a:buSzPts val="2400"/>
              <a:buNone/>
              <a:defRPr i="1">
                <a:solidFill>
                  <a:schemeClr val="accent1"/>
                </a:solidFill>
              </a:defRPr>
            </a:lvl3pPr>
            <a:lvl4pPr lvl="3" algn="l">
              <a:lnSpc>
                <a:spcPct val="115000"/>
              </a:lnSpc>
              <a:spcBef>
                <a:spcPts val="0"/>
              </a:spcBef>
              <a:spcAft>
                <a:spcPts val="0"/>
              </a:spcAft>
              <a:buClr>
                <a:schemeClr val="accent1"/>
              </a:buClr>
              <a:buSzPts val="2400"/>
              <a:buNone/>
              <a:defRPr sz="2400" i="1">
                <a:solidFill>
                  <a:schemeClr val="accent1"/>
                </a:solidFill>
              </a:defRPr>
            </a:lvl4pPr>
            <a:lvl5pPr lvl="4" algn="l">
              <a:lnSpc>
                <a:spcPct val="115000"/>
              </a:lnSpc>
              <a:spcBef>
                <a:spcPts val="0"/>
              </a:spcBef>
              <a:spcAft>
                <a:spcPts val="0"/>
              </a:spcAft>
              <a:buClr>
                <a:schemeClr val="accent1"/>
              </a:buClr>
              <a:buSzPts val="2400"/>
              <a:buNone/>
              <a:defRPr sz="2400" i="1">
                <a:solidFill>
                  <a:schemeClr val="accent1"/>
                </a:solidFill>
              </a:defRPr>
            </a:lvl5pPr>
            <a:lvl6pPr lvl="5" algn="l">
              <a:lnSpc>
                <a:spcPct val="115000"/>
              </a:lnSpc>
              <a:spcBef>
                <a:spcPts val="0"/>
              </a:spcBef>
              <a:spcAft>
                <a:spcPts val="0"/>
              </a:spcAft>
              <a:buClr>
                <a:schemeClr val="accent1"/>
              </a:buClr>
              <a:buSzPts val="2400"/>
              <a:buNone/>
              <a:defRPr sz="2400" i="1">
                <a:solidFill>
                  <a:schemeClr val="accent1"/>
                </a:solidFill>
              </a:defRPr>
            </a:lvl6pPr>
            <a:lvl7pPr lvl="6" algn="l">
              <a:lnSpc>
                <a:spcPct val="115000"/>
              </a:lnSpc>
              <a:spcBef>
                <a:spcPts val="0"/>
              </a:spcBef>
              <a:spcAft>
                <a:spcPts val="0"/>
              </a:spcAft>
              <a:buClr>
                <a:schemeClr val="accent1"/>
              </a:buClr>
              <a:buSzPts val="2400"/>
              <a:buNone/>
              <a:defRPr sz="2400" i="1">
                <a:solidFill>
                  <a:schemeClr val="accent1"/>
                </a:solidFill>
              </a:defRPr>
            </a:lvl7pPr>
            <a:lvl8pPr lvl="7" algn="l">
              <a:lnSpc>
                <a:spcPct val="115000"/>
              </a:lnSpc>
              <a:spcBef>
                <a:spcPts val="0"/>
              </a:spcBef>
              <a:spcAft>
                <a:spcPts val="0"/>
              </a:spcAft>
              <a:buClr>
                <a:schemeClr val="accent1"/>
              </a:buClr>
              <a:buSzPts val="2400"/>
              <a:buNone/>
              <a:defRPr sz="2400" i="1">
                <a:solidFill>
                  <a:schemeClr val="accent1"/>
                </a:solidFill>
              </a:defRPr>
            </a:lvl8pPr>
            <a:lvl9pPr lvl="8" algn="l">
              <a:lnSpc>
                <a:spcPct val="115000"/>
              </a:lnSpc>
              <a:spcBef>
                <a:spcPts val="0"/>
              </a:spcBef>
              <a:spcAft>
                <a:spcPts val="0"/>
              </a:spcAft>
              <a:buClr>
                <a:schemeClr val="accent1"/>
              </a:buClr>
              <a:buSzPts val="2400"/>
              <a:buNone/>
              <a:defRPr sz="2400" i="1">
                <a:solidFill>
                  <a:schemeClr val="accent1"/>
                </a:solidFill>
              </a:defRPr>
            </a:lvl9pPr>
          </a:lstStyle>
          <a:p>
            <a:endParaRPr/>
          </a:p>
        </p:txBody>
      </p:sp>
      <p:cxnSp>
        <p:nvCxnSpPr>
          <p:cNvPr id="119" name="Google Shape;119;p21"/>
          <p:cNvCxnSpPr/>
          <p:nvPr/>
        </p:nvCxnSpPr>
        <p:spPr>
          <a:xfrm rot="10800000">
            <a:off x="-15990" y="2933511"/>
            <a:ext cx="2476800" cy="0"/>
          </a:xfrm>
          <a:prstGeom prst="straightConnector1">
            <a:avLst/>
          </a:prstGeom>
          <a:noFill/>
          <a:ln w="9525" cap="flat" cmpd="sng">
            <a:solidFill>
              <a:srgbClr val="FFFFFF"/>
            </a:solidFill>
            <a:prstDash val="solid"/>
            <a:round/>
            <a:headEnd type="oval" w="med" len="med"/>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02">
  <p:cSld name="TITLE_1">
    <p:bg>
      <p:bgPr>
        <a:solidFill>
          <a:srgbClr val="57068C"/>
        </a:solidFill>
        <a:effectLst/>
      </p:bgPr>
    </p:bg>
    <p:spTree>
      <p:nvGrpSpPr>
        <p:cNvPr id="1" name="Shape 14"/>
        <p:cNvGrpSpPr/>
        <p:nvPr/>
      </p:nvGrpSpPr>
      <p:grpSpPr>
        <a:xfrm>
          <a:off x="0" y="0"/>
          <a:ext cx="0" cy="0"/>
          <a:chOff x="0" y="0"/>
          <a:chExt cx="0" cy="0"/>
        </a:xfrm>
      </p:grpSpPr>
      <p:pic>
        <p:nvPicPr>
          <p:cNvPr id="15" name="Google Shape;15;p3"/>
          <p:cNvPicPr preferRelativeResize="0"/>
          <p:nvPr/>
        </p:nvPicPr>
        <p:blipFill rotWithShape="1">
          <a:blip r:embed="rId2">
            <a:alphaModFix/>
          </a:blip>
          <a:srcRect/>
          <a:stretch/>
        </p:blipFill>
        <p:spPr>
          <a:xfrm>
            <a:off x="1" y="0"/>
            <a:ext cx="9144000" cy="5143497"/>
          </a:xfrm>
          <a:prstGeom prst="rect">
            <a:avLst/>
          </a:prstGeom>
          <a:noFill/>
          <a:ln>
            <a:noFill/>
          </a:ln>
        </p:spPr>
      </p:pic>
      <p:sp>
        <p:nvSpPr>
          <p:cNvPr id="16" name="Google Shape;16;p3"/>
          <p:cNvSpPr txBox="1">
            <a:spLocks noGrp="1"/>
          </p:cNvSpPr>
          <p:nvPr>
            <p:ph type="title"/>
          </p:nvPr>
        </p:nvSpPr>
        <p:spPr>
          <a:xfrm>
            <a:off x="316949" y="1243943"/>
            <a:ext cx="8265600" cy="19098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None/>
              <a:defRPr sz="7600">
                <a:solidFill>
                  <a:schemeClr val="lt1"/>
                </a:solidFill>
                <a:latin typeface="Montserrat Black"/>
                <a:ea typeface="Montserrat Black"/>
                <a:cs typeface="Montserrat Black"/>
                <a:sym typeface="Montserrat Black"/>
              </a:defRPr>
            </a:lvl1pPr>
            <a:lvl2pPr lvl="1" rtl="0">
              <a:spcBef>
                <a:spcPts val="0"/>
              </a:spcBef>
              <a:spcAft>
                <a:spcPts val="0"/>
              </a:spcAft>
              <a:buNone/>
              <a:defRPr>
                <a:solidFill>
                  <a:schemeClr val="lt1"/>
                </a:solidFill>
                <a:latin typeface="Montserrat"/>
                <a:ea typeface="Montserrat"/>
                <a:cs typeface="Montserrat"/>
                <a:sym typeface="Montserrat"/>
              </a:defRPr>
            </a:lvl2pPr>
            <a:lvl3pPr lvl="2" rtl="0">
              <a:spcBef>
                <a:spcPts val="0"/>
              </a:spcBef>
              <a:spcAft>
                <a:spcPts val="0"/>
              </a:spcAft>
              <a:buNone/>
              <a:defRPr>
                <a:solidFill>
                  <a:schemeClr val="lt1"/>
                </a:solidFill>
                <a:latin typeface="Montserrat"/>
                <a:ea typeface="Montserrat"/>
                <a:cs typeface="Montserrat"/>
                <a:sym typeface="Montserrat"/>
              </a:defRPr>
            </a:lvl3pPr>
            <a:lvl4pPr lvl="3" rtl="0">
              <a:spcBef>
                <a:spcPts val="0"/>
              </a:spcBef>
              <a:spcAft>
                <a:spcPts val="0"/>
              </a:spcAft>
              <a:buNone/>
              <a:defRPr>
                <a:solidFill>
                  <a:schemeClr val="lt1"/>
                </a:solidFill>
                <a:latin typeface="Montserrat"/>
                <a:ea typeface="Montserrat"/>
                <a:cs typeface="Montserrat"/>
                <a:sym typeface="Montserrat"/>
              </a:defRPr>
            </a:lvl4pPr>
            <a:lvl5pPr lvl="4" rtl="0">
              <a:spcBef>
                <a:spcPts val="0"/>
              </a:spcBef>
              <a:spcAft>
                <a:spcPts val="0"/>
              </a:spcAft>
              <a:buNone/>
              <a:defRPr>
                <a:solidFill>
                  <a:schemeClr val="lt1"/>
                </a:solidFill>
                <a:latin typeface="Montserrat"/>
                <a:ea typeface="Montserrat"/>
                <a:cs typeface="Montserrat"/>
                <a:sym typeface="Montserrat"/>
              </a:defRPr>
            </a:lvl5pPr>
            <a:lvl6pPr lvl="5" rtl="0">
              <a:spcBef>
                <a:spcPts val="0"/>
              </a:spcBef>
              <a:spcAft>
                <a:spcPts val="0"/>
              </a:spcAft>
              <a:buNone/>
              <a:defRPr>
                <a:solidFill>
                  <a:schemeClr val="lt1"/>
                </a:solidFill>
                <a:latin typeface="Montserrat"/>
                <a:ea typeface="Montserrat"/>
                <a:cs typeface="Montserrat"/>
                <a:sym typeface="Montserrat"/>
              </a:defRPr>
            </a:lvl6pPr>
            <a:lvl7pPr lvl="6" rtl="0">
              <a:spcBef>
                <a:spcPts val="0"/>
              </a:spcBef>
              <a:spcAft>
                <a:spcPts val="0"/>
              </a:spcAft>
              <a:buNone/>
              <a:defRPr>
                <a:solidFill>
                  <a:schemeClr val="lt1"/>
                </a:solidFill>
                <a:latin typeface="Montserrat"/>
                <a:ea typeface="Montserrat"/>
                <a:cs typeface="Montserrat"/>
                <a:sym typeface="Montserrat"/>
              </a:defRPr>
            </a:lvl7pPr>
            <a:lvl8pPr lvl="7" rtl="0">
              <a:spcBef>
                <a:spcPts val="0"/>
              </a:spcBef>
              <a:spcAft>
                <a:spcPts val="0"/>
              </a:spcAft>
              <a:buNone/>
              <a:defRPr>
                <a:solidFill>
                  <a:schemeClr val="lt1"/>
                </a:solidFill>
                <a:latin typeface="Montserrat"/>
                <a:ea typeface="Montserrat"/>
                <a:cs typeface="Montserrat"/>
                <a:sym typeface="Montserrat"/>
              </a:defRPr>
            </a:lvl8pPr>
            <a:lvl9pPr lvl="8" rtl="0">
              <a:spcBef>
                <a:spcPts val="0"/>
              </a:spcBef>
              <a:spcAft>
                <a:spcPts val="0"/>
              </a:spcAft>
              <a:buNone/>
              <a:defRPr>
                <a:solidFill>
                  <a:schemeClr val="lt1"/>
                </a:solidFill>
                <a:latin typeface="Montserrat"/>
                <a:ea typeface="Montserrat"/>
                <a:cs typeface="Montserrat"/>
                <a:sym typeface="Montserrat"/>
              </a:defRPr>
            </a:lvl9pPr>
          </a:lstStyle>
          <a:p>
            <a:endParaRPr/>
          </a:p>
        </p:txBody>
      </p:sp>
      <p:pic>
        <p:nvPicPr>
          <p:cNvPr id="17" name="Google Shape;17;p3" descr="New York University logo"/>
          <p:cNvPicPr preferRelativeResize="0"/>
          <p:nvPr/>
        </p:nvPicPr>
        <p:blipFill rotWithShape="1">
          <a:blip r:embed="rId3">
            <a:alphaModFix/>
          </a:blip>
          <a:srcRect/>
          <a:stretch/>
        </p:blipFill>
        <p:spPr>
          <a:xfrm>
            <a:off x="407175" y="427947"/>
            <a:ext cx="1049175" cy="356100"/>
          </a:xfrm>
          <a:prstGeom prst="rect">
            <a:avLst/>
          </a:prstGeom>
          <a:noFill/>
          <a:ln>
            <a:noFill/>
          </a:ln>
        </p:spPr>
      </p:pic>
      <p:sp>
        <p:nvSpPr>
          <p:cNvPr id="18" name="Google Shape;18;p3"/>
          <p:cNvSpPr txBox="1">
            <a:spLocks noGrp="1"/>
          </p:cNvSpPr>
          <p:nvPr>
            <p:ph type="subTitle" idx="1"/>
          </p:nvPr>
        </p:nvSpPr>
        <p:spPr>
          <a:xfrm>
            <a:off x="307600" y="3119750"/>
            <a:ext cx="4761000" cy="779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9" name="Google Shape;19;p3"/>
          <p:cNvSpPr txBox="1">
            <a:spLocks noGrp="1"/>
          </p:cNvSpPr>
          <p:nvPr>
            <p:ph type="body" idx="2"/>
          </p:nvPr>
        </p:nvSpPr>
        <p:spPr>
          <a:xfrm>
            <a:off x="307600" y="4145050"/>
            <a:ext cx="2436000" cy="657600"/>
          </a:xfrm>
          <a:prstGeom prst="rect">
            <a:avLst/>
          </a:prstGeom>
        </p:spPr>
        <p:txBody>
          <a:bodyPr spcFirstLastPara="1" wrap="square" lIns="91425" tIns="91425" rIns="91425" bIns="91425" anchor="t" anchorCtr="0">
            <a:noAutofit/>
          </a:bodyPr>
          <a:lstStyle>
            <a:lvl1pPr marL="457200" lvl="0" indent="-298450" rtl="0">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marL="914400" lvl="1" indent="-317500" rtl="0">
              <a:lnSpc>
                <a:spcPct val="125000"/>
              </a:lnSpc>
              <a:spcBef>
                <a:spcPts val="0"/>
              </a:spcBef>
              <a:spcAft>
                <a:spcPts val="0"/>
              </a:spcAft>
              <a:buClr>
                <a:srgbClr val="FFFFFF"/>
              </a:buClr>
              <a:buSzPts val="1400"/>
              <a:buChar char="○"/>
              <a:defRPr>
                <a:solidFill>
                  <a:srgbClr val="FFFFFF"/>
                </a:solidFill>
              </a:defRPr>
            </a:lvl2pPr>
            <a:lvl3pPr marL="1371600" lvl="2" indent="-317500" rtl="0">
              <a:lnSpc>
                <a:spcPct val="125000"/>
              </a:lnSpc>
              <a:spcBef>
                <a:spcPts val="0"/>
              </a:spcBef>
              <a:spcAft>
                <a:spcPts val="0"/>
              </a:spcAft>
              <a:buClr>
                <a:srgbClr val="FFFFFF"/>
              </a:buClr>
              <a:buSzPts val="1400"/>
              <a:buChar char="■"/>
              <a:defRPr>
                <a:solidFill>
                  <a:srgbClr val="FFFFFF"/>
                </a:solidFill>
              </a:defRPr>
            </a:lvl3pPr>
            <a:lvl4pPr marL="1828800" lvl="3" indent="-317500" rtl="0">
              <a:lnSpc>
                <a:spcPct val="125000"/>
              </a:lnSpc>
              <a:spcBef>
                <a:spcPts val="0"/>
              </a:spcBef>
              <a:spcAft>
                <a:spcPts val="0"/>
              </a:spcAft>
              <a:buClr>
                <a:srgbClr val="FFFFFF"/>
              </a:buClr>
              <a:buSzPts val="1400"/>
              <a:buChar char="●"/>
              <a:defRPr>
                <a:solidFill>
                  <a:srgbClr val="FFFFFF"/>
                </a:solidFill>
              </a:defRPr>
            </a:lvl4pPr>
            <a:lvl5pPr marL="2286000" lvl="4" indent="-317500" rtl="0">
              <a:lnSpc>
                <a:spcPct val="125000"/>
              </a:lnSpc>
              <a:spcBef>
                <a:spcPts val="0"/>
              </a:spcBef>
              <a:spcAft>
                <a:spcPts val="0"/>
              </a:spcAft>
              <a:buClr>
                <a:srgbClr val="FFFFFF"/>
              </a:buClr>
              <a:buSzPts val="1400"/>
              <a:buChar char="○"/>
              <a:defRPr>
                <a:solidFill>
                  <a:srgbClr val="FFFFFF"/>
                </a:solidFill>
              </a:defRPr>
            </a:lvl5pPr>
            <a:lvl6pPr marL="2743200" lvl="5" indent="-317500" rtl="0">
              <a:lnSpc>
                <a:spcPct val="125000"/>
              </a:lnSpc>
              <a:spcBef>
                <a:spcPts val="0"/>
              </a:spcBef>
              <a:spcAft>
                <a:spcPts val="0"/>
              </a:spcAft>
              <a:buClr>
                <a:srgbClr val="FFFFFF"/>
              </a:buClr>
              <a:buSzPts val="1400"/>
              <a:buChar char="■"/>
              <a:defRPr>
                <a:solidFill>
                  <a:srgbClr val="FFFFFF"/>
                </a:solidFill>
              </a:defRPr>
            </a:lvl6pPr>
            <a:lvl7pPr marL="3200400" lvl="6" indent="-317500" rtl="0">
              <a:lnSpc>
                <a:spcPct val="125000"/>
              </a:lnSpc>
              <a:spcBef>
                <a:spcPts val="0"/>
              </a:spcBef>
              <a:spcAft>
                <a:spcPts val="0"/>
              </a:spcAft>
              <a:buClr>
                <a:srgbClr val="FFFFFF"/>
              </a:buClr>
              <a:buSzPts val="1400"/>
              <a:buChar char="●"/>
              <a:defRPr>
                <a:solidFill>
                  <a:srgbClr val="FFFFFF"/>
                </a:solidFill>
              </a:defRPr>
            </a:lvl7pPr>
            <a:lvl8pPr marL="3657600" lvl="7" indent="-317500" rtl="0">
              <a:lnSpc>
                <a:spcPct val="125000"/>
              </a:lnSpc>
              <a:spcBef>
                <a:spcPts val="0"/>
              </a:spcBef>
              <a:spcAft>
                <a:spcPts val="0"/>
              </a:spcAft>
              <a:buClr>
                <a:srgbClr val="FFFFFF"/>
              </a:buClr>
              <a:buSzPts val="1400"/>
              <a:buChar char="○"/>
              <a:defRPr>
                <a:solidFill>
                  <a:srgbClr val="FFFFFF"/>
                </a:solidFill>
              </a:defRPr>
            </a:lvl8pPr>
            <a:lvl9pPr marL="4114800" lvl="8" indent="-317500" rtl="0">
              <a:lnSpc>
                <a:spcPct val="125000"/>
              </a:lnSpc>
              <a:spcBef>
                <a:spcPts val="0"/>
              </a:spcBef>
              <a:spcAft>
                <a:spcPts val="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04">
  <p:cSld name="TITLE_1_1_1">
    <p:bg>
      <p:bgPr>
        <a:solidFill>
          <a:srgbClr val="57068C"/>
        </a:solidFill>
        <a:effectLst/>
      </p:bgPr>
    </p:bg>
    <p:spTree>
      <p:nvGrpSpPr>
        <p:cNvPr id="1" name="Shape 20"/>
        <p:cNvGrpSpPr/>
        <p:nvPr/>
      </p:nvGrpSpPr>
      <p:grpSpPr>
        <a:xfrm>
          <a:off x="0" y="0"/>
          <a:ext cx="0" cy="0"/>
          <a:chOff x="0" y="0"/>
          <a:chExt cx="0" cy="0"/>
        </a:xfrm>
      </p:grpSpPr>
      <p:pic>
        <p:nvPicPr>
          <p:cNvPr id="21" name="Google Shape;21;p4"/>
          <p:cNvPicPr preferRelativeResize="0"/>
          <p:nvPr/>
        </p:nvPicPr>
        <p:blipFill rotWithShape="1">
          <a:blip r:embed="rId2">
            <a:alphaModFix/>
          </a:blip>
          <a:srcRect/>
          <a:stretch/>
        </p:blipFill>
        <p:spPr>
          <a:xfrm>
            <a:off x="1" y="0"/>
            <a:ext cx="9144000" cy="5143497"/>
          </a:xfrm>
          <a:prstGeom prst="rect">
            <a:avLst/>
          </a:prstGeom>
          <a:noFill/>
          <a:ln>
            <a:noFill/>
          </a:ln>
        </p:spPr>
      </p:pic>
      <p:sp>
        <p:nvSpPr>
          <p:cNvPr id="22" name="Google Shape;22;p4"/>
          <p:cNvSpPr txBox="1">
            <a:spLocks noGrp="1"/>
          </p:cNvSpPr>
          <p:nvPr>
            <p:ph type="title"/>
          </p:nvPr>
        </p:nvSpPr>
        <p:spPr>
          <a:xfrm>
            <a:off x="316949" y="1243943"/>
            <a:ext cx="8265600" cy="19098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None/>
              <a:defRPr sz="7600">
                <a:solidFill>
                  <a:schemeClr val="lt1"/>
                </a:solidFill>
                <a:latin typeface="Montserrat Black"/>
                <a:ea typeface="Montserrat Black"/>
                <a:cs typeface="Montserrat Black"/>
                <a:sym typeface="Montserrat Black"/>
              </a:defRPr>
            </a:lvl1pPr>
            <a:lvl2pPr lvl="1" rtl="0">
              <a:spcBef>
                <a:spcPts val="0"/>
              </a:spcBef>
              <a:spcAft>
                <a:spcPts val="0"/>
              </a:spcAft>
              <a:buNone/>
              <a:defRPr>
                <a:solidFill>
                  <a:schemeClr val="lt1"/>
                </a:solidFill>
                <a:latin typeface="Montserrat"/>
                <a:ea typeface="Montserrat"/>
                <a:cs typeface="Montserrat"/>
                <a:sym typeface="Montserrat"/>
              </a:defRPr>
            </a:lvl2pPr>
            <a:lvl3pPr lvl="2" rtl="0">
              <a:spcBef>
                <a:spcPts val="0"/>
              </a:spcBef>
              <a:spcAft>
                <a:spcPts val="0"/>
              </a:spcAft>
              <a:buNone/>
              <a:defRPr>
                <a:solidFill>
                  <a:schemeClr val="lt1"/>
                </a:solidFill>
                <a:latin typeface="Montserrat"/>
                <a:ea typeface="Montserrat"/>
                <a:cs typeface="Montserrat"/>
                <a:sym typeface="Montserrat"/>
              </a:defRPr>
            </a:lvl3pPr>
            <a:lvl4pPr lvl="3" rtl="0">
              <a:spcBef>
                <a:spcPts val="0"/>
              </a:spcBef>
              <a:spcAft>
                <a:spcPts val="0"/>
              </a:spcAft>
              <a:buNone/>
              <a:defRPr>
                <a:solidFill>
                  <a:schemeClr val="lt1"/>
                </a:solidFill>
                <a:latin typeface="Montserrat"/>
                <a:ea typeface="Montserrat"/>
                <a:cs typeface="Montserrat"/>
                <a:sym typeface="Montserrat"/>
              </a:defRPr>
            </a:lvl4pPr>
            <a:lvl5pPr lvl="4" rtl="0">
              <a:spcBef>
                <a:spcPts val="0"/>
              </a:spcBef>
              <a:spcAft>
                <a:spcPts val="0"/>
              </a:spcAft>
              <a:buNone/>
              <a:defRPr>
                <a:solidFill>
                  <a:schemeClr val="lt1"/>
                </a:solidFill>
                <a:latin typeface="Montserrat"/>
                <a:ea typeface="Montserrat"/>
                <a:cs typeface="Montserrat"/>
                <a:sym typeface="Montserrat"/>
              </a:defRPr>
            </a:lvl5pPr>
            <a:lvl6pPr lvl="5" rtl="0">
              <a:spcBef>
                <a:spcPts val="0"/>
              </a:spcBef>
              <a:spcAft>
                <a:spcPts val="0"/>
              </a:spcAft>
              <a:buNone/>
              <a:defRPr>
                <a:solidFill>
                  <a:schemeClr val="lt1"/>
                </a:solidFill>
                <a:latin typeface="Montserrat"/>
                <a:ea typeface="Montserrat"/>
                <a:cs typeface="Montserrat"/>
                <a:sym typeface="Montserrat"/>
              </a:defRPr>
            </a:lvl6pPr>
            <a:lvl7pPr lvl="6" rtl="0">
              <a:spcBef>
                <a:spcPts val="0"/>
              </a:spcBef>
              <a:spcAft>
                <a:spcPts val="0"/>
              </a:spcAft>
              <a:buNone/>
              <a:defRPr>
                <a:solidFill>
                  <a:schemeClr val="lt1"/>
                </a:solidFill>
                <a:latin typeface="Montserrat"/>
                <a:ea typeface="Montserrat"/>
                <a:cs typeface="Montserrat"/>
                <a:sym typeface="Montserrat"/>
              </a:defRPr>
            </a:lvl7pPr>
            <a:lvl8pPr lvl="7" rtl="0">
              <a:spcBef>
                <a:spcPts val="0"/>
              </a:spcBef>
              <a:spcAft>
                <a:spcPts val="0"/>
              </a:spcAft>
              <a:buNone/>
              <a:defRPr>
                <a:solidFill>
                  <a:schemeClr val="lt1"/>
                </a:solidFill>
                <a:latin typeface="Montserrat"/>
                <a:ea typeface="Montserrat"/>
                <a:cs typeface="Montserrat"/>
                <a:sym typeface="Montserrat"/>
              </a:defRPr>
            </a:lvl8pPr>
            <a:lvl9pPr lvl="8" rtl="0">
              <a:spcBef>
                <a:spcPts val="0"/>
              </a:spcBef>
              <a:spcAft>
                <a:spcPts val="0"/>
              </a:spcAft>
              <a:buNone/>
              <a:defRPr>
                <a:solidFill>
                  <a:schemeClr val="lt1"/>
                </a:solidFill>
                <a:latin typeface="Montserrat"/>
                <a:ea typeface="Montserrat"/>
                <a:cs typeface="Montserrat"/>
                <a:sym typeface="Montserrat"/>
              </a:defRPr>
            </a:lvl9pPr>
          </a:lstStyle>
          <a:p>
            <a:endParaRPr/>
          </a:p>
        </p:txBody>
      </p:sp>
      <p:pic>
        <p:nvPicPr>
          <p:cNvPr id="23" name="Google Shape;23;p4" descr="New York University logo"/>
          <p:cNvPicPr preferRelativeResize="0"/>
          <p:nvPr/>
        </p:nvPicPr>
        <p:blipFill rotWithShape="1">
          <a:blip r:embed="rId3">
            <a:alphaModFix/>
          </a:blip>
          <a:srcRect/>
          <a:stretch/>
        </p:blipFill>
        <p:spPr>
          <a:xfrm>
            <a:off x="407175" y="427947"/>
            <a:ext cx="1049175" cy="356100"/>
          </a:xfrm>
          <a:prstGeom prst="rect">
            <a:avLst/>
          </a:prstGeom>
          <a:noFill/>
          <a:ln>
            <a:noFill/>
          </a:ln>
        </p:spPr>
      </p:pic>
      <p:sp>
        <p:nvSpPr>
          <p:cNvPr id="24" name="Google Shape;24;p4"/>
          <p:cNvSpPr txBox="1">
            <a:spLocks noGrp="1"/>
          </p:cNvSpPr>
          <p:nvPr>
            <p:ph type="subTitle" idx="1"/>
          </p:nvPr>
        </p:nvSpPr>
        <p:spPr>
          <a:xfrm>
            <a:off x="307600" y="3119750"/>
            <a:ext cx="4761000" cy="779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5" name="Google Shape;25;p4"/>
          <p:cNvSpPr txBox="1">
            <a:spLocks noGrp="1"/>
          </p:cNvSpPr>
          <p:nvPr>
            <p:ph type="body" idx="2"/>
          </p:nvPr>
        </p:nvSpPr>
        <p:spPr>
          <a:xfrm>
            <a:off x="307600" y="4145050"/>
            <a:ext cx="2436000" cy="657600"/>
          </a:xfrm>
          <a:prstGeom prst="rect">
            <a:avLst/>
          </a:prstGeom>
        </p:spPr>
        <p:txBody>
          <a:bodyPr spcFirstLastPara="1" wrap="square" lIns="91425" tIns="91425" rIns="91425" bIns="91425" anchor="t" anchorCtr="0">
            <a:noAutofit/>
          </a:bodyPr>
          <a:lstStyle>
            <a:lvl1pPr marL="457200" lvl="0" indent="-298450" rtl="0">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marL="914400" lvl="1" indent="-317500" rtl="0">
              <a:lnSpc>
                <a:spcPct val="125000"/>
              </a:lnSpc>
              <a:spcBef>
                <a:spcPts val="0"/>
              </a:spcBef>
              <a:spcAft>
                <a:spcPts val="0"/>
              </a:spcAft>
              <a:buClr>
                <a:srgbClr val="FFFFFF"/>
              </a:buClr>
              <a:buSzPts val="1400"/>
              <a:buChar char="○"/>
              <a:defRPr>
                <a:solidFill>
                  <a:srgbClr val="FFFFFF"/>
                </a:solidFill>
              </a:defRPr>
            </a:lvl2pPr>
            <a:lvl3pPr marL="1371600" lvl="2" indent="-317500" rtl="0">
              <a:lnSpc>
                <a:spcPct val="125000"/>
              </a:lnSpc>
              <a:spcBef>
                <a:spcPts val="0"/>
              </a:spcBef>
              <a:spcAft>
                <a:spcPts val="0"/>
              </a:spcAft>
              <a:buClr>
                <a:srgbClr val="FFFFFF"/>
              </a:buClr>
              <a:buSzPts val="1400"/>
              <a:buChar char="■"/>
              <a:defRPr>
                <a:solidFill>
                  <a:srgbClr val="FFFFFF"/>
                </a:solidFill>
              </a:defRPr>
            </a:lvl3pPr>
            <a:lvl4pPr marL="1828800" lvl="3" indent="-317500" rtl="0">
              <a:lnSpc>
                <a:spcPct val="125000"/>
              </a:lnSpc>
              <a:spcBef>
                <a:spcPts val="0"/>
              </a:spcBef>
              <a:spcAft>
                <a:spcPts val="0"/>
              </a:spcAft>
              <a:buClr>
                <a:srgbClr val="FFFFFF"/>
              </a:buClr>
              <a:buSzPts val="1400"/>
              <a:buChar char="●"/>
              <a:defRPr>
                <a:solidFill>
                  <a:srgbClr val="FFFFFF"/>
                </a:solidFill>
              </a:defRPr>
            </a:lvl4pPr>
            <a:lvl5pPr marL="2286000" lvl="4" indent="-317500" rtl="0">
              <a:lnSpc>
                <a:spcPct val="125000"/>
              </a:lnSpc>
              <a:spcBef>
                <a:spcPts val="0"/>
              </a:spcBef>
              <a:spcAft>
                <a:spcPts val="0"/>
              </a:spcAft>
              <a:buClr>
                <a:srgbClr val="FFFFFF"/>
              </a:buClr>
              <a:buSzPts val="1400"/>
              <a:buChar char="○"/>
              <a:defRPr>
                <a:solidFill>
                  <a:srgbClr val="FFFFFF"/>
                </a:solidFill>
              </a:defRPr>
            </a:lvl5pPr>
            <a:lvl6pPr marL="2743200" lvl="5" indent="-317500" rtl="0">
              <a:lnSpc>
                <a:spcPct val="125000"/>
              </a:lnSpc>
              <a:spcBef>
                <a:spcPts val="0"/>
              </a:spcBef>
              <a:spcAft>
                <a:spcPts val="0"/>
              </a:spcAft>
              <a:buClr>
                <a:srgbClr val="FFFFFF"/>
              </a:buClr>
              <a:buSzPts val="1400"/>
              <a:buChar char="■"/>
              <a:defRPr>
                <a:solidFill>
                  <a:srgbClr val="FFFFFF"/>
                </a:solidFill>
              </a:defRPr>
            </a:lvl6pPr>
            <a:lvl7pPr marL="3200400" lvl="6" indent="-317500" rtl="0">
              <a:lnSpc>
                <a:spcPct val="125000"/>
              </a:lnSpc>
              <a:spcBef>
                <a:spcPts val="0"/>
              </a:spcBef>
              <a:spcAft>
                <a:spcPts val="0"/>
              </a:spcAft>
              <a:buClr>
                <a:srgbClr val="FFFFFF"/>
              </a:buClr>
              <a:buSzPts val="1400"/>
              <a:buChar char="●"/>
              <a:defRPr>
                <a:solidFill>
                  <a:srgbClr val="FFFFFF"/>
                </a:solidFill>
              </a:defRPr>
            </a:lvl7pPr>
            <a:lvl8pPr marL="3657600" lvl="7" indent="-317500" rtl="0">
              <a:lnSpc>
                <a:spcPct val="125000"/>
              </a:lnSpc>
              <a:spcBef>
                <a:spcPts val="0"/>
              </a:spcBef>
              <a:spcAft>
                <a:spcPts val="0"/>
              </a:spcAft>
              <a:buClr>
                <a:srgbClr val="FFFFFF"/>
              </a:buClr>
              <a:buSzPts val="1400"/>
              <a:buChar char="○"/>
              <a:defRPr>
                <a:solidFill>
                  <a:srgbClr val="FFFFFF"/>
                </a:solidFill>
              </a:defRPr>
            </a:lvl8pPr>
            <a:lvl9pPr marL="4114800" lvl="8" indent="-317500" rtl="0">
              <a:lnSpc>
                <a:spcPct val="125000"/>
              </a:lnSpc>
              <a:spcBef>
                <a:spcPts val="0"/>
              </a:spcBef>
              <a:spcAft>
                <a:spcPts val="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05">
  <p:cSld name="TITLE_1_1_1_1">
    <p:bg>
      <p:bgPr>
        <a:solidFill>
          <a:srgbClr val="57068C"/>
        </a:solidFill>
        <a:effectLst/>
      </p:bgPr>
    </p:bg>
    <p:spTree>
      <p:nvGrpSpPr>
        <p:cNvPr id="1" name="Shape 26"/>
        <p:cNvGrpSpPr/>
        <p:nvPr/>
      </p:nvGrpSpPr>
      <p:grpSpPr>
        <a:xfrm>
          <a:off x="0" y="0"/>
          <a:ext cx="0" cy="0"/>
          <a:chOff x="0" y="0"/>
          <a:chExt cx="0" cy="0"/>
        </a:xfrm>
      </p:grpSpPr>
      <p:pic>
        <p:nvPicPr>
          <p:cNvPr id="27" name="Google Shape;27;p5"/>
          <p:cNvPicPr preferRelativeResize="0"/>
          <p:nvPr/>
        </p:nvPicPr>
        <p:blipFill rotWithShape="1">
          <a:blip r:embed="rId2">
            <a:alphaModFix/>
          </a:blip>
          <a:srcRect/>
          <a:stretch/>
        </p:blipFill>
        <p:spPr>
          <a:xfrm>
            <a:off x="1" y="0"/>
            <a:ext cx="9144000" cy="5143497"/>
          </a:xfrm>
          <a:prstGeom prst="rect">
            <a:avLst/>
          </a:prstGeom>
          <a:noFill/>
          <a:ln>
            <a:noFill/>
          </a:ln>
        </p:spPr>
      </p:pic>
      <p:sp>
        <p:nvSpPr>
          <p:cNvPr id="28" name="Google Shape;28;p5"/>
          <p:cNvSpPr txBox="1">
            <a:spLocks noGrp="1"/>
          </p:cNvSpPr>
          <p:nvPr>
            <p:ph type="title"/>
          </p:nvPr>
        </p:nvSpPr>
        <p:spPr>
          <a:xfrm>
            <a:off x="316949" y="1243943"/>
            <a:ext cx="8265600" cy="19098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None/>
              <a:defRPr sz="7600">
                <a:solidFill>
                  <a:schemeClr val="lt1"/>
                </a:solidFill>
                <a:latin typeface="Montserrat Black"/>
                <a:ea typeface="Montserrat Black"/>
                <a:cs typeface="Montserrat Black"/>
                <a:sym typeface="Montserrat Black"/>
              </a:defRPr>
            </a:lvl1pPr>
            <a:lvl2pPr lvl="1" rtl="0">
              <a:spcBef>
                <a:spcPts val="0"/>
              </a:spcBef>
              <a:spcAft>
                <a:spcPts val="0"/>
              </a:spcAft>
              <a:buNone/>
              <a:defRPr>
                <a:solidFill>
                  <a:schemeClr val="lt1"/>
                </a:solidFill>
                <a:latin typeface="Montserrat"/>
                <a:ea typeface="Montserrat"/>
                <a:cs typeface="Montserrat"/>
                <a:sym typeface="Montserrat"/>
              </a:defRPr>
            </a:lvl2pPr>
            <a:lvl3pPr lvl="2" rtl="0">
              <a:spcBef>
                <a:spcPts val="0"/>
              </a:spcBef>
              <a:spcAft>
                <a:spcPts val="0"/>
              </a:spcAft>
              <a:buNone/>
              <a:defRPr>
                <a:solidFill>
                  <a:schemeClr val="lt1"/>
                </a:solidFill>
                <a:latin typeface="Montserrat"/>
                <a:ea typeface="Montserrat"/>
                <a:cs typeface="Montserrat"/>
                <a:sym typeface="Montserrat"/>
              </a:defRPr>
            </a:lvl3pPr>
            <a:lvl4pPr lvl="3" rtl="0">
              <a:spcBef>
                <a:spcPts val="0"/>
              </a:spcBef>
              <a:spcAft>
                <a:spcPts val="0"/>
              </a:spcAft>
              <a:buNone/>
              <a:defRPr>
                <a:solidFill>
                  <a:schemeClr val="lt1"/>
                </a:solidFill>
                <a:latin typeface="Montserrat"/>
                <a:ea typeface="Montserrat"/>
                <a:cs typeface="Montserrat"/>
                <a:sym typeface="Montserrat"/>
              </a:defRPr>
            </a:lvl4pPr>
            <a:lvl5pPr lvl="4" rtl="0">
              <a:spcBef>
                <a:spcPts val="0"/>
              </a:spcBef>
              <a:spcAft>
                <a:spcPts val="0"/>
              </a:spcAft>
              <a:buNone/>
              <a:defRPr>
                <a:solidFill>
                  <a:schemeClr val="lt1"/>
                </a:solidFill>
                <a:latin typeface="Montserrat"/>
                <a:ea typeface="Montserrat"/>
                <a:cs typeface="Montserrat"/>
                <a:sym typeface="Montserrat"/>
              </a:defRPr>
            </a:lvl5pPr>
            <a:lvl6pPr lvl="5" rtl="0">
              <a:spcBef>
                <a:spcPts val="0"/>
              </a:spcBef>
              <a:spcAft>
                <a:spcPts val="0"/>
              </a:spcAft>
              <a:buNone/>
              <a:defRPr>
                <a:solidFill>
                  <a:schemeClr val="lt1"/>
                </a:solidFill>
                <a:latin typeface="Montserrat"/>
                <a:ea typeface="Montserrat"/>
                <a:cs typeface="Montserrat"/>
                <a:sym typeface="Montserrat"/>
              </a:defRPr>
            </a:lvl6pPr>
            <a:lvl7pPr lvl="6" rtl="0">
              <a:spcBef>
                <a:spcPts val="0"/>
              </a:spcBef>
              <a:spcAft>
                <a:spcPts val="0"/>
              </a:spcAft>
              <a:buNone/>
              <a:defRPr>
                <a:solidFill>
                  <a:schemeClr val="lt1"/>
                </a:solidFill>
                <a:latin typeface="Montserrat"/>
                <a:ea typeface="Montserrat"/>
                <a:cs typeface="Montserrat"/>
                <a:sym typeface="Montserrat"/>
              </a:defRPr>
            </a:lvl7pPr>
            <a:lvl8pPr lvl="7" rtl="0">
              <a:spcBef>
                <a:spcPts val="0"/>
              </a:spcBef>
              <a:spcAft>
                <a:spcPts val="0"/>
              </a:spcAft>
              <a:buNone/>
              <a:defRPr>
                <a:solidFill>
                  <a:schemeClr val="lt1"/>
                </a:solidFill>
                <a:latin typeface="Montserrat"/>
                <a:ea typeface="Montserrat"/>
                <a:cs typeface="Montserrat"/>
                <a:sym typeface="Montserrat"/>
              </a:defRPr>
            </a:lvl8pPr>
            <a:lvl9pPr lvl="8" rtl="0">
              <a:spcBef>
                <a:spcPts val="0"/>
              </a:spcBef>
              <a:spcAft>
                <a:spcPts val="0"/>
              </a:spcAft>
              <a:buNone/>
              <a:defRPr>
                <a:solidFill>
                  <a:schemeClr val="lt1"/>
                </a:solidFill>
                <a:latin typeface="Montserrat"/>
                <a:ea typeface="Montserrat"/>
                <a:cs typeface="Montserrat"/>
                <a:sym typeface="Montserrat"/>
              </a:defRPr>
            </a:lvl9pPr>
          </a:lstStyle>
          <a:p>
            <a:endParaRPr/>
          </a:p>
        </p:txBody>
      </p:sp>
      <p:pic>
        <p:nvPicPr>
          <p:cNvPr id="29" name="Google Shape;29;p5" descr="New York University logo"/>
          <p:cNvPicPr preferRelativeResize="0"/>
          <p:nvPr/>
        </p:nvPicPr>
        <p:blipFill rotWithShape="1">
          <a:blip r:embed="rId3">
            <a:alphaModFix/>
          </a:blip>
          <a:srcRect/>
          <a:stretch/>
        </p:blipFill>
        <p:spPr>
          <a:xfrm>
            <a:off x="407175" y="427947"/>
            <a:ext cx="1049175" cy="356100"/>
          </a:xfrm>
          <a:prstGeom prst="rect">
            <a:avLst/>
          </a:prstGeom>
          <a:noFill/>
          <a:ln>
            <a:noFill/>
          </a:ln>
        </p:spPr>
      </p:pic>
      <p:sp>
        <p:nvSpPr>
          <p:cNvPr id="30" name="Google Shape;30;p5"/>
          <p:cNvSpPr txBox="1">
            <a:spLocks noGrp="1"/>
          </p:cNvSpPr>
          <p:nvPr>
            <p:ph type="subTitle" idx="1"/>
          </p:nvPr>
        </p:nvSpPr>
        <p:spPr>
          <a:xfrm>
            <a:off x="307600" y="3119750"/>
            <a:ext cx="4761000" cy="779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31" name="Google Shape;31;p5"/>
          <p:cNvSpPr txBox="1">
            <a:spLocks noGrp="1"/>
          </p:cNvSpPr>
          <p:nvPr>
            <p:ph type="body" idx="2"/>
          </p:nvPr>
        </p:nvSpPr>
        <p:spPr>
          <a:xfrm>
            <a:off x="307600" y="4145050"/>
            <a:ext cx="2436000" cy="657600"/>
          </a:xfrm>
          <a:prstGeom prst="rect">
            <a:avLst/>
          </a:prstGeom>
        </p:spPr>
        <p:txBody>
          <a:bodyPr spcFirstLastPara="1" wrap="square" lIns="91425" tIns="91425" rIns="91425" bIns="91425" anchor="t" anchorCtr="0">
            <a:noAutofit/>
          </a:bodyPr>
          <a:lstStyle>
            <a:lvl1pPr marL="457200" lvl="0" indent="-298450" rtl="0">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marL="914400" lvl="1" indent="-317500" rtl="0">
              <a:lnSpc>
                <a:spcPct val="125000"/>
              </a:lnSpc>
              <a:spcBef>
                <a:spcPts val="0"/>
              </a:spcBef>
              <a:spcAft>
                <a:spcPts val="0"/>
              </a:spcAft>
              <a:buClr>
                <a:srgbClr val="FFFFFF"/>
              </a:buClr>
              <a:buSzPts val="1400"/>
              <a:buChar char="○"/>
              <a:defRPr>
                <a:solidFill>
                  <a:srgbClr val="FFFFFF"/>
                </a:solidFill>
              </a:defRPr>
            </a:lvl2pPr>
            <a:lvl3pPr marL="1371600" lvl="2" indent="-317500" rtl="0">
              <a:lnSpc>
                <a:spcPct val="125000"/>
              </a:lnSpc>
              <a:spcBef>
                <a:spcPts val="0"/>
              </a:spcBef>
              <a:spcAft>
                <a:spcPts val="0"/>
              </a:spcAft>
              <a:buClr>
                <a:srgbClr val="FFFFFF"/>
              </a:buClr>
              <a:buSzPts val="1400"/>
              <a:buChar char="■"/>
              <a:defRPr>
                <a:solidFill>
                  <a:srgbClr val="FFFFFF"/>
                </a:solidFill>
              </a:defRPr>
            </a:lvl3pPr>
            <a:lvl4pPr marL="1828800" lvl="3" indent="-317500" rtl="0">
              <a:lnSpc>
                <a:spcPct val="125000"/>
              </a:lnSpc>
              <a:spcBef>
                <a:spcPts val="0"/>
              </a:spcBef>
              <a:spcAft>
                <a:spcPts val="0"/>
              </a:spcAft>
              <a:buClr>
                <a:srgbClr val="FFFFFF"/>
              </a:buClr>
              <a:buSzPts val="1400"/>
              <a:buChar char="●"/>
              <a:defRPr>
                <a:solidFill>
                  <a:srgbClr val="FFFFFF"/>
                </a:solidFill>
              </a:defRPr>
            </a:lvl4pPr>
            <a:lvl5pPr marL="2286000" lvl="4" indent="-317500" rtl="0">
              <a:lnSpc>
                <a:spcPct val="125000"/>
              </a:lnSpc>
              <a:spcBef>
                <a:spcPts val="0"/>
              </a:spcBef>
              <a:spcAft>
                <a:spcPts val="0"/>
              </a:spcAft>
              <a:buClr>
                <a:srgbClr val="FFFFFF"/>
              </a:buClr>
              <a:buSzPts val="1400"/>
              <a:buChar char="○"/>
              <a:defRPr>
                <a:solidFill>
                  <a:srgbClr val="FFFFFF"/>
                </a:solidFill>
              </a:defRPr>
            </a:lvl5pPr>
            <a:lvl6pPr marL="2743200" lvl="5" indent="-317500" rtl="0">
              <a:lnSpc>
                <a:spcPct val="125000"/>
              </a:lnSpc>
              <a:spcBef>
                <a:spcPts val="0"/>
              </a:spcBef>
              <a:spcAft>
                <a:spcPts val="0"/>
              </a:spcAft>
              <a:buClr>
                <a:srgbClr val="FFFFFF"/>
              </a:buClr>
              <a:buSzPts val="1400"/>
              <a:buChar char="■"/>
              <a:defRPr>
                <a:solidFill>
                  <a:srgbClr val="FFFFFF"/>
                </a:solidFill>
              </a:defRPr>
            </a:lvl6pPr>
            <a:lvl7pPr marL="3200400" lvl="6" indent="-317500" rtl="0">
              <a:lnSpc>
                <a:spcPct val="125000"/>
              </a:lnSpc>
              <a:spcBef>
                <a:spcPts val="0"/>
              </a:spcBef>
              <a:spcAft>
                <a:spcPts val="0"/>
              </a:spcAft>
              <a:buClr>
                <a:srgbClr val="FFFFFF"/>
              </a:buClr>
              <a:buSzPts val="1400"/>
              <a:buChar char="●"/>
              <a:defRPr>
                <a:solidFill>
                  <a:srgbClr val="FFFFFF"/>
                </a:solidFill>
              </a:defRPr>
            </a:lvl7pPr>
            <a:lvl8pPr marL="3657600" lvl="7" indent="-317500" rtl="0">
              <a:lnSpc>
                <a:spcPct val="125000"/>
              </a:lnSpc>
              <a:spcBef>
                <a:spcPts val="0"/>
              </a:spcBef>
              <a:spcAft>
                <a:spcPts val="0"/>
              </a:spcAft>
              <a:buClr>
                <a:srgbClr val="FFFFFF"/>
              </a:buClr>
              <a:buSzPts val="1400"/>
              <a:buChar char="○"/>
              <a:defRPr>
                <a:solidFill>
                  <a:srgbClr val="FFFFFF"/>
                </a:solidFill>
              </a:defRPr>
            </a:lvl8pPr>
            <a:lvl9pPr marL="4114800" lvl="8" indent="-317500" rtl="0">
              <a:lnSpc>
                <a:spcPct val="125000"/>
              </a:lnSpc>
              <a:spcBef>
                <a:spcPts val="0"/>
              </a:spcBef>
              <a:spcAft>
                <a:spcPts val="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57068C"/>
        </a:solidFill>
        <a:effectLst/>
      </p:bgPr>
    </p:bg>
    <p:spTree>
      <p:nvGrpSpPr>
        <p:cNvPr id="1" name="Shape 32"/>
        <p:cNvGrpSpPr/>
        <p:nvPr/>
      </p:nvGrpSpPr>
      <p:grpSpPr>
        <a:xfrm>
          <a:off x="0" y="0"/>
          <a:ext cx="0" cy="0"/>
          <a:chOff x="0" y="0"/>
          <a:chExt cx="0" cy="0"/>
        </a:xfrm>
      </p:grpSpPr>
      <p:pic>
        <p:nvPicPr>
          <p:cNvPr id="33" name="Google Shape;33;p6"/>
          <p:cNvPicPr preferRelativeResize="0"/>
          <p:nvPr/>
        </p:nvPicPr>
        <p:blipFill rotWithShape="1">
          <a:blip r:embed="rId2">
            <a:alphaModFix/>
          </a:blip>
          <a:srcRect/>
          <a:stretch/>
        </p:blipFill>
        <p:spPr>
          <a:xfrm>
            <a:off x="0" y="0"/>
            <a:ext cx="9143997" cy="5143487"/>
          </a:xfrm>
          <a:prstGeom prst="rect">
            <a:avLst/>
          </a:prstGeom>
          <a:noFill/>
          <a:ln>
            <a:noFill/>
          </a:ln>
        </p:spPr>
      </p:pic>
      <p:cxnSp>
        <p:nvCxnSpPr>
          <p:cNvPr id="34" name="Google Shape;34;p6" descr=" "/>
          <p:cNvCxnSpPr/>
          <p:nvPr/>
        </p:nvCxnSpPr>
        <p:spPr>
          <a:xfrm>
            <a:off x="407168" y="2618527"/>
            <a:ext cx="521400" cy="0"/>
          </a:xfrm>
          <a:prstGeom prst="straightConnector1">
            <a:avLst/>
          </a:prstGeom>
          <a:noFill/>
          <a:ln w="76200" cap="flat" cmpd="sng">
            <a:solidFill>
              <a:srgbClr val="8900E1"/>
            </a:solidFill>
            <a:prstDash val="solid"/>
            <a:round/>
            <a:headEnd type="none" w="med" len="med"/>
            <a:tailEnd type="none" w="med" len="med"/>
          </a:ln>
        </p:spPr>
      </p:cxnSp>
      <p:pic>
        <p:nvPicPr>
          <p:cNvPr id="35" name="Google Shape;35;p6" descr=" "/>
          <p:cNvPicPr preferRelativeResize="0"/>
          <p:nvPr/>
        </p:nvPicPr>
        <p:blipFill rotWithShape="1">
          <a:blip r:embed="rId3">
            <a:alphaModFix/>
          </a:blip>
          <a:srcRect/>
          <a:stretch/>
        </p:blipFill>
        <p:spPr>
          <a:xfrm>
            <a:off x="407175" y="4539121"/>
            <a:ext cx="776077" cy="263400"/>
          </a:xfrm>
          <a:prstGeom prst="rect">
            <a:avLst/>
          </a:prstGeom>
          <a:noFill/>
          <a:ln>
            <a:noFill/>
          </a:ln>
        </p:spPr>
      </p:pic>
      <p:sp>
        <p:nvSpPr>
          <p:cNvPr id="36" name="Google Shape;36;p6"/>
          <p:cNvSpPr txBox="1">
            <a:spLocks noGrp="1"/>
          </p:cNvSpPr>
          <p:nvPr>
            <p:ph type="title"/>
          </p:nvPr>
        </p:nvSpPr>
        <p:spPr>
          <a:xfrm>
            <a:off x="316950" y="457200"/>
            <a:ext cx="8520600" cy="1841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None/>
              <a:defRPr sz="6800">
                <a:solidFill>
                  <a:schemeClr val="lt1"/>
                </a:solidFill>
                <a:latin typeface="Montserrat Black"/>
                <a:ea typeface="Montserrat Black"/>
                <a:cs typeface="Montserrat Black"/>
                <a:sym typeface="Montserrat Black"/>
              </a:defRPr>
            </a:lvl1pPr>
            <a:lvl2pPr lvl="1">
              <a:spcBef>
                <a:spcPts val="0"/>
              </a:spcBef>
              <a:spcAft>
                <a:spcPts val="0"/>
              </a:spcAft>
              <a:buNone/>
              <a:defRPr>
                <a:latin typeface="Montserrat"/>
                <a:ea typeface="Montserrat"/>
                <a:cs typeface="Montserrat"/>
                <a:sym typeface="Montserrat"/>
              </a:defRPr>
            </a:lvl2pPr>
            <a:lvl3pPr lvl="2">
              <a:spcBef>
                <a:spcPts val="0"/>
              </a:spcBef>
              <a:spcAft>
                <a:spcPts val="0"/>
              </a:spcAft>
              <a:buNone/>
              <a:defRPr>
                <a:latin typeface="Montserrat"/>
                <a:ea typeface="Montserrat"/>
                <a:cs typeface="Montserrat"/>
                <a:sym typeface="Montserrat"/>
              </a:defRPr>
            </a:lvl3pPr>
            <a:lvl4pPr lvl="3">
              <a:spcBef>
                <a:spcPts val="0"/>
              </a:spcBef>
              <a:spcAft>
                <a:spcPts val="0"/>
              </a:spcAft>
              <a:buNone/>
              <a:defRPr>
                <a:latin typeface="Montserrat"/>
                <a:ea typeface="Montserrat"/>
                <a:cs typeface="Montserrat"/>
                <a:sym typeface="Montserrat"/>
              </a:defRPr>
            </a:lvl4pPr>
            <a:lvl5pPr lvl="4">
              <a:spcBef>
                <a:spcPts val="0"/>
              </a:spcBef>
              <a:spcAft>
                <a:spcPts val="0"/>
              </a:spcAft>
              <a:buNone/>
              <a:defRPr>
                <a:latin typeface="Montserrat"/>
                <a:ea typeface="Montserrat"/>
                <a:cs typeface="Montserrat"/>
                <a:sym typeface="Montserrat"/>
              </a:defRPr>
            </a:lvl5pPr>
            <a:lvl6pPr lvl="5">
              <a:spcBef>
                <a:spcPts val="0"/>
              </a:spcBef>
              <a:spcAft>
                <a:spcPts val="0"/>
              </a:spcAft>
              <a:buNone/>
              <a:defRPr>
                <a:latin typeface="Montserrat"/>
                <a:ea typeface="Montserrat"/>
                <a:cs typeface="Montserrat"/>
                <a:sym typeface="Montserrat"/>
              </a:defRPr>
            </a:lvl6pPr>
            <a:lvl7pPr lvl="6">
              <a:spcBef>
                <a:spcPts val="0"/>
              </a:spcBef>
              <a:spcAft>
                <a:spcPts val="0"/>
              </a:spcAft>
              <a:buNone/>
              <a:defRPr>
                <a:latin typeface="Montserrat"/>
                <a:ea typeface="Montserrat"/>
                <a:cs typeface="Montserrat"/>
                <a:sym typeface="Montserrat"/>
              </a:defRPr>
            </a:lvl7pPr>
            <a:lvl8pPr lvl="7">
              <a:spcBef>
                <a:spcPts val="0"/>
              </a:spcBef>
              <a:spcAft>
                <a:spcPts val="0"/>
              </a:spcAft>
              <a:buNone/>
              <a:defRPr>
                <a:latin typeface="Montserrat"/>
                <a:ea typeface="Montserrat"/>
                <a:cs typeface="Montserrat"/>
                <a:sym typeface="Montserrat"/>
              </a:defRPr>
            </a:lvl8pPr>
            <a:lvl9pPr lvl="8">
              <a:spcBef>
                <a:spcPts val="0"/>
              </a:spcBef>
              <a:spcAft>
                <a:spcPts val="0"/>
              </a:spcAft>
              <a:buNone/>
              <a:defRPr>
                <a:latin typeface="Montserrat"/>
                <a:ea typeface="Montserrat"/>
                <a:cs typeface="Montserrat"/>
                <a:sym typeface="Montserrat"/>
              </a:defRPr>
            </a:lvl9pPr>
          </a:lstStyle>
          <a:p>
            <a:endParaRPr/>
          </a:p>
        </p:txBody>
      </p:sp>
      <p:sp>
        <p:nvSpPr>
          <p:cNvPr id="37" name="Google Shape;37;p6"/>
          <p:cNvSpPr txBox="1">
            <a:spLocks noGrp="1"/>
          </p:cNvSpPr>
          <p:nvPr>
            <p:ph type="subTitle" idx="1"/>
          </p:nvPr>
        </p:nvSpPr>
        <p:spPr>
          <a:xfrm>
            <a:off x="316950" y="2938025"/>
            <a:ext cx="4031700" cy="4758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chemeClr val="lt1"/>
                </a:solidFill>
              </a:defRPr>
            </a:lvl1pPr>
            <a:lvl2pPr lvl="1">
              <a:spcBef>
                <a:spcPts val="1600"/>
              </a:spcBef>
              <a:spcAft>
                <a:spcPts val="0"/>
              </a:spcAft>
              <a:buNone/>
              <a:defRPr>
                <a:solidFill>
                  <a:schemeClr val="lt1"/>
                </a:solidFill>
              </a:defRPr>
            </a:lvl2pPr>
            <a:lvl3pPr lvl="2">
              <a:spcBef>
                <a:spcPts val="1600"/>
              </a:spcBef>
              <a:spcAft>
                <a:spcPts val="0"/>
              </a:spcAft>
              <a:buNone/>
              <a:defRPr>
                <a:solidFill>
                  <a:schemeClr val="lt1"/>
                </a:solidFill>
              </a:defRPr>
            </a:lvl3pPr>
            <a:lvl4pPr lvl="3">
              <a:spcBef>
                <a:spcPts val="1600"/>
              </a:spcBef>
              <a:spcAft>
                <a:spcPts val="0"/>
              </a:spcAft>
              <a:buNone/>
              <a:defRPr>
                <a:solidFill>
                  <a:schemeClr val="lt1"/>
                </a:solidFill>
              </a:defRPr>
            </a:lvl4pPr>
            <a:lvl5pPr lvl="4">
              <a:spcBef>
                <a:spcPts val="1600"/>
              </a:spcBef>
              <a:spcAft>
                <a:spcPts val="0"/>
              </a:spcAft>
              <a:buNone/>
              <a:defRPr>
                <a:solidFill>
                  <a:schemeClr val="lt1"/>
                </a:solidFill>
              </a:defRPr>
            </a:lvl5pPr>
            <a:lvl6pPr lvl="5">
              <a:spcBef>
                <a:spcPts val="1600"/>
              </a:spcBef>
              <a:spcAft>
                <a:spcPts val="0"/>
              </a:spcAft>
              <a:buNone/>
              <a:defRPr>
                <a:solidFill>
                  <a:schemeClr val="lt1"/>
                </a:solidFill>
              </a:defRPr>
            </a:lvl6pPr>
            <a:lvl7pPr lvl="6">
              <a:spcBef>
                <a:spcPts val="1600"/>
              </a:spcBef>
              <a:spcAft>
                <a:spcPts val="0"/>
              </a:spcAft>
              <a:buNone/>
              <a:defRPr>
                <a:solidFill>
                  <a:schemeClr val="lt1"/>
                </a:solidFill>
              </a:defRPr>
            </a:lvl7pPr>
            <a:lvl8pPr lvl="7">
              <a:spcBef>
                <a:spcPts val="1600"/>
              </a:spcBef>
              <a:spcAft>
                <a:spcPts val="0"/>
              </a:spcAft>
              <a:buNone/>
              <a:defRPr>
                <a:solidFill>
                  <a:schemeClr val="lt1"/>
                </a:solidFill>
              </a:defRPr>
            </a:lvl8pPr>
            <a:lvl9pPr lvl="8">
              <a:spcBef>
                <a:spcPts val="1600"/>
              </a:spcBef>
              <a:spcAft>
                <a:spcPts val="1600"/>
              </a:spcAft>
              <a:buNone/>
              <a:defRPr>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orient="horz" pos="288">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1152475"/>
            <a:ext cx="3345900" cy="3199500"/>
          </a:xfrm>
          <a:prstGeom prst="rect">
            <a:avLst/>
          </a:prstGeom>
        </p:spPr>
        <p:txBody>
          <a:bodyPr spcFirstLastPara="1" wrap="square" lIns="91425" tIns="91425" rIns="91425" bIns="91425" anchor="t" anchorCtr="0">
            <a:noAutofit/>
          </a:bodyPr>
          <a:lstStyle>
            <a:lvl1pPr lvl="0" algn="r" rtl="0">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gn="r"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algn="r"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algn="r"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algn="r"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algn="r"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algn="r"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algn="r"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algn="r"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a:endParaRPr/>
          </a:p>
        </p:txBody>
      </p:sp>
      <p:sp>
        <p:nvSpPr>
          <p:cNvPr id="40" name="Google Shape;40;p7"/>
          <p:cNvSpPr txBox="1">
            <a:spLocks noGrp="1"/>
          </p:cNvSpPr>
          <p:nvPr>
            <p:ph type="body" idx="1"/>
          </p:nvPr>
        </p:nvSpPr>
        <p:spPr>
          <a:xfrm>
            <a:off x="4114800" y="1175683"/>
            <a:ext cx="4192800" cy="3123300"/>
          </a:xfrm>
          <a:prstGeom prst="rect">
            <a:avLst/>
          </a:prstGeom>
        </p:spPr>
        <p:txBody>
          <a:bodyPr spcFirstLastPara="1" wrap="square" lIns="91425" tIns="91425" rIns="91425" bIns="91425" anchor="t" anchorCtr="0">
            <a:noAutofit/>
          </a:bodyPr>
          <a:lstStyle>
            <a:lvl1pPr marL="457200" lvl="0" indent="-317500" rtl="0">
              <a:lnSpc>
                <a:spcPct val="125000"/>
              </a:lnSpc>
              <a:spcBef>
                <a:spcPts val="0"/>
              </a:spcBef>
              <a:spcAft>
                <a:spcPts val="0"/>
              </a:spcAft>
              <a:buSzPts val="1400"/>
              <a:buChar char="●"/>
              <a:defRPr sz="1400"/>
            </a:lvl1pPr>
            <a:lvl2pPr marL="914400" lvl="1" indent="-317500" rtl="0">
              <a:lnSpc>
                <a:spcPct val="125000"/>
              </a:lnSpc>
              <a:spcBef>
                <a:spcPts val="1600"/>
              </a:spcBef>
              <a:spcAft>
                <a:spcPts val="0"/>
              </a:spcAft>
              <a:buSzPts val="1400"/>
              <a:buChar char="○"/>
              <a:defRPr/>
            </a:lvl2pPr>
            <a:lvl3pPr marL="1371600" lvl="2" indent="-317500" rtl="0">
              <a:lnSpc>
                <a:spcPct val="125000"/>
              </a:lnSpc>
              <a:spcBef>
                <a:spcPts val="1600"/>
              </a:spcBef>
              <a:spcAft>
                <a:spcPts val="0"/>
              </a:spcAft>
              <a:buSzPts val="1400"/>
              <a:buChar char="■"/>
              <a:defRPr/>
            </a:lvl3pPr>
            <a:lvl4pPr marL="1828800" lvl="3" indent="-317500" rtl="0">
              <a:lnSpc>
                <a:spcPct val="125000"/>
              </a:lnSpc>
              <a:spcBef>
                <a:spcPts val="1600"/>
              </a:spcBef>
              <a:spcAft>
                <a:spcPts val="0"/>
              </a:spcAft>
              <a:buSzPts val="1400"/>
              <a:buChar char="●"/>
              <a:defRPr/>
            </a:lvl4pPr>
            <a:lvl5pPr marL="2286000" lvl="4" indent="-317500" rtl="0">
              <a:lnSpc>
                <a:spcPct val="125000"/>
              </a:lnSpc>
              <a:spcBef>
                <a:spcPts val="1600"/>
              </a:spcBef>
              <a:spcAft>
                <a:spcPts val="0"/>
              </a:spcAft>
              <a:buSzPts val="1400"/>
              <a:buChar char="○"/>
              <a:defRPr/>
            </a:lvl5pPr>
            <a:lvl6pPr marL="2743200" lvl="5" indent="-317500" rtl="0">
              <a:lnSpc>
                <a:spcPct val="125000"/>
              </a:lnSpc>
              <a:spcBef>
                <a:spcPts val="1600"/>
              </a:spcBef>
              <a:spcAft>
                <a:spcPts val="0"/>
              </a:spcAft>
              <a:buSzPts val="1400"/>
              <a:buChar char="■"/>
              <a:defRPr/>
            </a:lvl6pPr>
            <a:lvl7pPr marL="3200400" lvl="6" indent="-317500" rtl="0">
              <a:lnSpc>
                <a:spcPct val="125000"/>
              </a:lnSpc>
              <a:spcBef>
                <a:spcPts val="1600"/>
              </a:spcBef>
              <a:spcAft>
                <a:spcPts val="0"/>
              </a:spcAft>
              <a:buSzPts val="1400"/>
              <a:buChar char="●"/>
              <a:defRPr/>
            </a:lvl7pPr>
            <a:lvl8pPr marL="3657600" lvl="7" indent="-317500" rtl="0">
              <a:lnSpc>
                <a:spcPct val="125000"/>
              </a:lnSpc>
              <a:spcBef>
                <a:spcPts val="1600"/>
              </a:spcBef>
              <a:spcAft>
                <a:spcPts val="0"/>
              </a:spcAft>
              <a:buSzPts val="1400"/>
              <a:buChar char="○"/>
              <a:defRPr/>
            </a:lvl8pPr>
            <a:lvl9pPr marL="4114800" lvl="8" indent="-317500" rtl="0">
              <a:lnSpc>
                <a:spcPct val="125000"/>
              </a:lnSpc>
              <a:spcBef>
                <a:spcPts val="1600"/>
              </a:spcBef>
              <a:spcAft>
                <a:spcPts val="1600"/>
              </a:spcAft>
              <a:buSzPts val="1400"/>
              <a:buChar char="■"/>
              <a:defRPr/>
            </a:lvl9pPr>
          </a:lstStyle>
          <a:p>
            <a:endParaRPr/>
          </a:p>
        </p:txBody>
      </p:sp>
      <p:sp>
        <p:nvSpPr>
          <p:cNvPr id="41" name="Google Shape;41;p7"/>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57068C"/>
                </a:solidFill>
                <a:latin typeface="Montserrat"/>
                <a:ea typeface="Montserrat"/>
                <a:cs typeface="Montserrat"/>
                <a:sym typeface="Montserrat"/>
              </a:rPr>
              <a:t>‹#›</a:t>
            </a:fld>
            <a:endParaRPr sz="700" b="1">
              <a:solidFill>
                <a:srgbClr val="57068C"/>
              </a:solidFill>
              <a:latin typeface="Montserrat"/>
              <a:ea typeface="Montserrat"/>
              <a:cs typeface="Montserrat"/>
              <a:sym typeface="Montserrat"/>
            </a:endParaRPr>
          </a:p>
        </p:txBody>
      </p:sp>
      <p:pic>
        <p:nvPicPr>
          <p:cNvPr id="42" name="Google Shape;42;p7" descr=" "/>
          <p:cNvPicPr preferRelativeResize="0"/>
          <p:nvPr/>
        </p:nvPicPr>
        <p:blipFill>
          <a:blip r:embed="rId2">
            <a:alphaModFix/>
          </a:blip>
          <a:stretch>
            <a:fillRect/>
          </a:stretch>
        </p:blipFill>
        <p:spPr>
          <a:xfrm>
            <a:off x="407175" y="4539121"/>
            <a:ext cx="776077" cy="263400"/>
          </a:xfrm>
          <a:prstGeom prst="rect">
            <a:avLst/>
          </a:prstGeom>
          <a:noFill/>
          <a:ln>
            <a:noFill/>
          </a:ln>
        </p:spPr>
      </p:pic>
      <p:pic>
        <p:nvPicPr>
          <p:cNvPr id="43" name="Google Shape;43;p7"/>
          <p:cNvPicPr preferRelativeResize="0"/>
          <p:nvPr/>
        </p:nvPicPr>
        <p:blipFill>
          <a:blip r:embed="rId3">
            <a:alphaModFix/>
          </a:blip>
          <a:stretch>
            <a:fillRect/>
          </a:stretch>
        </p:blipFill>
        <p:spPr>
          <a:xfrm>
            <a:off x="0" y="0"/>
            <a:ext cx="9118029" cy="307200"/>
          </a:xfrm>
          <a:prstGeom prst="rect">
            <a:avLst/>
          </a:prstGeom>
          <a:noFill/>
          <a:ln>
            <a:noFill/>
          </a:ln>
        </p:spPr>
      </p:pic>
    </p:spTree>
  </p:cSld>
  <p:clrMapOvr>
    <a:masterClrMapping/>
  </p:clrMapOvr>
  <p:extLst>
    <p:ext uri="{DCECCB84-F9BA-43D5-87BE-67443E8EF086}">
      <p15:sldGuideLst xmlns:p15="http://schemas.microsoft.com/office/powerpoint/2012/main">
        <p15:guide id="1" pos="2592">
          <p15:clr>
            <a:srgbClr val="FA7B17"/>
          </p15:clr>
        </p15:guide>
        <p15:guide id="2" pos="2304">
          <p15:clr>
            <a:srgbClr val="FA7B17"/>
          </p15:clr>
        </p15:guide>
        <p15:guide id="3" orient="horz" pos="720">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311700" y="445025"/>
            <a:ext cx="8424900" cy="572700"/>
          </a:xfrm>
          <a:prstGeom prst="rect">
            <a:avLst/>
          </a:prstGeom>
        </p:spPr>
        <p:txBody>
          <a:bodyPr spcFirstLastPara="1" wrap="square" lIns="91425" tIns="91425" rIns="91425" bIns="91425" anchor="t" anchorCtr="0">
            <a:noAutofit/>
          </a:bodyPr>
          <a:lstStyle>
            <a:lvl1pPr lvl="0">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2pPr>
            <a:lvl3pPr lvl="2">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3pPr>
            <a:lvl4pPr lvl="3">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4pPr>
            <a:lvl5pPr lvl="4">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5pPr>
            <a:lvl6pPr lvl="5">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6pPr>
            <a:lvl7pPr lvl="6">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7pPr>
            <a:lvl8pPr lvl="7">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8pPr>
            <a:lvl9pPr lvl="8">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9pPr>
          </a:lstStyle>
          <a:p>
            <a:endParaRPr/>
          </a:p>
        </p:txBody>
      </p:sp>
      <p:pic>
        <p:nvPicPr>
          <p:cNvPr id="53" name="Google Shape;53;p9"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54" name="Google Shape;54;p9"/>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57068C"/>
                </a:solidFill>
                <a:latin typeface="Montserrat"/>
                <a:ea typeface="Montserrat"/>
                <a:cs typeface="Montserrat"/>
                <a:sym typeface="Montserrat"/>
              </a:rPr>
              <a:t>‹#›</a:t>
            </a:fld>
            <a:endParaRPr sz="700" b="1">
              <a:solidFill>
                <a:srgbClr val="57068C"/>
              </a:solidFill>
              <a:latin typeface="Montserrat"/>
              <a:ea typeface="Montserrat"/>
              <a:cs typeface="Montserrat"/>
              <a:sym typeface="Montserrat"/>
            </a:endParaRPr>
          </a:p>
        </p:txBody>
      </p:sp>
      <p:pic>
        <p:nvPicPr>
          <p:cNvPr id="55" name="Google Shape;55;p9"/>
          <p:cNvPicPr preferRelativeResize="0"/>
          <p:nvPr/>
        </p:nvPicPr>
        <p:blipFill>
          <a:blip r:embed="rId3">
            <a:alphaModFix/>
          </a:blip>
          <a:stretch>
            <a:fillRect/>
          </a:stretch>
        </p:blipFill>
        <p:spPr>
          <a:xfrm>
            <a:off x="0" y="0"/>
            <a:ext cx="9118029" cy="3072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sp>
        <p:nvSpPr>
          <p:cNvPr id="57" name="Google Shape;57;p10"/>
          <p:cNvSpPr txBox="1">
            <a:spLocks noGrp="1"/>
          </p:cNvSpPr>
          <p:nvPr>
            <p:ph type="title"/>
          </p:nvPr>
        </p:nvSpPr>
        <p:spPr>
          <a:xfrm>
            <a:off x="311700" y="426408"/>
            <a:ext cx="4308300" cy="1059300"/>
          </a:xfrm>
          <a:prstGeom prst="rect">
            <a:avLst/>
          </a:prstGeom>
        </p:spPr>
        <p:txBody>
          <a:bodyPr spcFirstLastPara="1" wrap="square" lIns="91425" tIns="91425" rIns="91425" bIns="91425" anchor="t" anchorCtr="0">
            <a:noAutofit/>
          </a:bodyPr>
          <a:lstStyle>
            <a:lvl1pPr lvl="0">
              <a:lnSpc>
                <a:spcPct val="85000"/>
              </a:lnSpc>
              <a:spcBef>
                <a:spcPts val="0"/>
              </a:spcBef>
              <a:spcAft>
                <a:spcPts val="0"/>
              </a:spcAft>
              <a:buClr>
                <a:srgbClr val="57068C"/>
              </a:buClr>
              <a:buSzPts val="3600"/>
              <a:buFont typeface="Montserrat Black"/>
              <a:buNone/>
              <a:defRPr sz="3600">
                <a:solidFill>
                  <a:srgbClr val="57068C"/>
                </a:solidFill>
                <a:latin typeface="Montserrat Black"/>
                <a:ea typeface="Montserrat Black"/>
                <a:cs typeface="Montserrat Black"/>
                <a:sym typeface="Montserrat Black"/>
              </a:defRPr>
            </a:lvl1pPr>
            <a:lvl2pPr lvl="1">
              <a:spcBef>
                <a:spcPts val="0"/>
              </a:spcBef>
              <a:spcAft>
                <a:spcPts val="0"/>
              </a:spcAft>
              <a:buSzPts val="3600"/>
              <a:buFont typeface="Montserrat Black"/>
              <a:buNone/>
              <a:defRPr sz="3600">
                <a:latin typeface="Montserrat Black"/>
                <a:ea typeface="Montserrat Black"/>
                <a:cs typeface="Montserrat Black"/>
                <a:sym typeface="Montserrat Black"/>
              </a:defRPr>
            </a:lvl2pPr>
            <a:lvl3pPr lvl="2">
              <a:spcBef>
                <a:spcPts val="0"/>
              </a:spcBef>
              <a:spcAft>
                <a:spcPts val="0"/>
              </a:spcAft>
              <a:buSzPts val="3600"/>
              <a:buFont typeface="Montserrat Black"/>
              <a:buNone/>
              <a:defRPr sz="3600">
                <a:latin typeface="Montserrat Black"/>
                <a:ea typeface="Montserrat Black"/>
                <a:cs typeface="Montserrat Black"/>
                <a:sym typeface="Montserrat Black"/>
              </a:defRPr>
            </a:lvl3pPr>
            <a:lvl4pPr lvl="3">
              <a:spcBef>
                <a:spcPts val="0"/>
              </a:spcBef>
              <a:spcAft>
                <a:spcPts val="0"/>
              </a:spcAft>
              <a:buSzPts val="3600"/>
              <a:buFont typeface="Montserrat Black"/>
              <a:buNone/>
              <a:defRPr sz="3600">
                <a:latin typeface="Montserrat Black"/>
                <a:ea typeface="Montserrat Black"/>
                <a:cs typeface="Montserrat Black"/>
                <a:sym typeface="Montserrat Black"/>
              </a:defRPr>
            </a:lvl4pPr>
            <a:lvl5pPr lvl="4">
              <a:spcBef>
                <a:spcPts val="0"/>
              </a:spcBef>
              <a:spcAft>
                <a:spcPts val="0"/>
              </a:spcAft>
              <a:buSzPts val="3600"/>
              <a:buFont typeface="Montserrat Black"/>
              <a:buNone/>
              <a:defRPr sz="3600">
                <a:latin typeface="Montserrat Black"/>
                <a:ea typeface="Montserrat Black"/>
                <a:cs typeface="Montserrat Black"/>
                <a:sym typeface="Montserrat Black"/>
              </a:defRPr>
            </a:lvl5pPr>
            <a:lvl6pPr lvl="5">
              <a:spcBef>
                <a:spcPts val="0"/>
              </a:spcBef>
              <a:spcAft>
                <a:spcPts val="0"/>
              </a:spcAft>
              <a:buSzPts val="3600"/>
              <a:buFont typeface="Montserrat Black"/>
              <a:buNone/>
              <a:defRPr sz="3600">
                <a:latin typeface="Montserrat Black"/>
                <a:ea typeface="Montserrat Black"/>
                <a:cs typeface="Montserrat Black"/>
                <a:sym typeface="Montserrat Black"/>
              </a:defRPr>
            </a:lvl6pPr>
            <a:lvl7pPr lvl="6">
              <a:spcBef>
                <a:spcPts val="0"/>
              </a:spcBef>
              <a:spcAft>
                <a:spcPts val="0"/>
              </a:spcAft>
              <a:buSzPts val="3600"/>
              <a:buFont typeface="Montserrat Black"/>
              <a:buNone/>
              <a:defRPr sz="3600">
                <a:latin typeface="Montserrat Black"/>
                <a:ea typeface="Montserrat Black"/>
                <a:cs typeface="Montserrat Black"/>
                <a:sym typeface="Montserrat Black"/>
              </a:defRPr>
            </a:lvl7pPr>
            <a:lvl8pPr lvl="7">
              <a:spcBef>
                <a:spcPts val="0"/>
              </a:spcBef>
              <a:spcAft>
                <a:spcPts val="0"/>
              </a:spcAft>
              <a:buSzPts val="3600"/>
              <a:buFont typeface="Montserrat Black"/>
              <a:buNone/>
              <a:defRPr sz="3600">
                <a:latin typeface="Montserrat Black"/>
                <a:ea typeface="Montserrat Black"/>
                <a:cs typeface="Montserrat Black"/>
                <a:sym typeface="Montserrat Black"/>
              </a:defRPr>
            </a:lvl8pPr>
            <a:lvl9pPr lvl="8">
              <a:spcBef>
                <a:spcPts val="0"/>
              </a:spcBef>
              <a:spcAft>
                <a:spcPts val="0"/>
              </a:spcAft>
              <a:buSzPts val="3600"/>
              <a:buFont typeface="Montserrat Black"/>
              <a:buNone/>
              <a:defRPr sz="3600">
                <a:latin typeface="Montserrat Black"/>
                <a:ea typeface="Montserrat Black"/>
                <a:cs typeface="Montserrat Black"/>
                <a:sym typeface="Montserrat Black"/>
              </a:defRPr>
            </a:lvl9pPr>
          </a:lstStyle>
          <a:p>
            <a:endParaRPr/>
          </a:p>
        </p:txBody>
      </p:sp>
      <p:sp>
        <p:nvSpPr>
          <p:cNvPr id="58" name="Google Shape;58;p10"/>
          <p:cNvSpPr txBox="1">
            <a:spLocks noGrp="1"/>
          </p:cNvSpPr>
          <p:nvPr>
            <p:ph type="body" idx="1"/>
          </p:nvPr>
        </p:nvSpPr>
        <p:spPr>
          <a:xfrm>
            <a:off x="311700" y="1646230"/>
            <a:ext cx="3350400" cy="2418900"/>
          </a:xfrm>
          <a:prstGeom prst="rect">
            <a:avLst/>
          </a:prstGeom>
        </p:spPr>
        <p:txBody>
          <a:bodyPr spcFirstLastPara="1" wrap="square" lIns="91425" tIns="91425" rIns="91425" bIns="91425" anchor="t" anchorCtr="0">
            <a:noAutofit/>
          </a:bodyPr>
          <a:lstStyle>
            <a:lvl1pPr marL="457200" lvl="0" indent="-304800">
              <a:lnSpc>
                <a:spcPct val="125000"/>
              </a:lnSpc>
              <a:spcBef>
                <a:spcPts val="0"/>
              </a:spcBef>
              <a:spcAft>
                <a:spcPts val="0"/>
              </a:spcAft>
              <a:buSzPts val="1200"/>
              <a:buChar char="●"/>
              <a:defRPr sz="1200"/>
            </a:lvl1pPr>
            <a:lvl2pPr marL="914400" lvl="1" indent="-304800">
              <a:lnSpc>
                <a:spcPct val="125000"/>
              </a:lnSpc>
              <a:spcBef>
                <a:spcPts val="1600"/>
              </a:spcBef>
              <a:spcAft>
                <a:spcPts val="0"/>
              </a:spcAft>
              <a:buSzPts val="1200"/>
              <a:buChar char="○"/>
              <a:defRPr sz="1200"/>
            </a:lvl2pPr>
            <a:lvl3pPr marL="1371600" lvl="2" indent="-304800">
              <a:lnSpc>
                <a:spcPct val="125000"/>
              </a:lnSpc>
              <a:spcBef>
                <a:spcPts val="1600"/>
              </a:spcBef>
              <a:spcAft>
                <a:spcPts val="0"/>
              </a:spcAft>
              <a:buSzPts val="1200"/>
              <a:buChar char="■"/>
              <a:defRPr sz="1200"/>
            </a:lvl3pPr>
            <a:lvl4pPr marL="1828800" lvl="3" indent="-304800">
              <a:lnSpc>
                <a:spcPct val="125000"/>
              </a:lnSpc>
              <a:spcBef>
                <a:spcPts val="1600"/>
              </a:spcBef>
              <a:spcAft>
                <a:spcPts val="0"/>
              </a:spcAft>
              <a:buSzPts val="1200"/>
              <a:buChar char="●"/>
              <a:defRPr sz="1200"/>
            </a:lvl4pPr>
            <a:lvl5pPr marL="2286000" lvl="4" indent="-304800">
              <a:lnSpc>
                <a:spcPct val="125000"/>
              </a:lnSpc>
              <a:spcBef>
                <a:spcPts val="1600"/>
              </a:spcBef>
              <a:spcAft>
                <a:spcPts val="0"/>
              </a:spcAft>
              <a:buSzPts val="1200"/>
              <a:buChar char="○"/>
              <a:defRPr sz="1200"/>
            </a:lvl5pPr>
            <a:lvl6pPr marL="2743200" lvl="5" indent="-304800">
              <a:lnSpc>
                <a:spcPct val="125000"/>
              </a:lnSpc>
              <a:spcBef>
                <a:spcPts val="1600"/>
              </a:spcBef>
              <a:spcAft>
                <a:spcPts val="0"/>
              </a:spcAft>
              <a:buSzPts val="1200"/>
              <a:buChar char="■"/>
              <a:defRPr sz="1200"/>
            </a:lvl6pPr>
            <a:lvl7pPr marL="3200400" lvl="6" indent="-304800">
              <a:lnSpc>
                <a:spcPct val="125000"/>
              </a:lnSpc>
              <a:spcBef>
                <a:spcPts val="1600"/>
              </a:spcBef>
              <a:spcAft>
                <a:spcPts val="0"/>
              </a:spcAft>
              <a:buSzPts val="1200"/>
              <a:buChar char="●"/>
              <a:defRPr sz="1200"/>
            </a:lvl7pPr>
            <a:lvl8pPr marL="3657600" lvl="7" indent="-304800">
              <a:lnSpc>
                <a:spcPct val="125000"/>
              </a:lnSpc>
              <a:spcBef>
                <a:spcPts val="1600"/>
              </a:spcBef>
              <a:spcAft>
                <a:spcPts val="0"/>
              </a:spcAft>
              <a:buSzPts val="1200"/>
              <a:buChar char="○"/>
              <a:defRPr sz="1200"/>
            </a:lvl8pPr>
            <a:lvl9pPr marL="4114800" lvl="8" indent="-304800">
              <a:lnSpc>
                <a:spcPct val="125000"/>
              </a:lnSpc>
              <a:spcBef>
                <a:spcPts val="1600"/>
              </a:spcBef>
              <a:spcAft>
                <a:spcPts val="1600"/>
              </a:spcAft>
              <a:buSzPts val="1200"/>
              <a:buChar char="■"/>
              <a:defRPr sz="1200"/>
            </a:lvl9pPr>
          </a:lstStyle>
          <a:p>
            <a:endParaRPr/>
          </a:p>
        </p:txBody>
      </p:sp>
      <p:pic>
        <p:nvPicPr>
          <p:cNvPr id="59" name="Google Shape;59;p10"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60" name="Google Shape;60;p10"/>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57068C"/>
                </a:solidFill>
                <a:latin typeface="Montserrat"/>
                <a:ea typeface="Montserrat"/>
                <a:cs typeface="Montserrat"/>
                <a:sym typeface="Montserrat"/>
              </a:rPr>
              <a:t>‹#›</a:t>
            </a:fld>
            <a:endParaRPr sz="700" b="1">
              <a:solidFill>
                <a:srgbClr val="57068C"/>
              </a:solidFill>
              <a:latin typeface="Montserrat"/>
              <a:ea typeface="Montserrat"/>
              <a:cs typeface="Montserrat"/>
              <a:sym typeface="Montserrat"/>
            </a:endParaRPr>
          </a:p>
        </p:txBody>
      </p:sp>
      <p:pic>
        <p:nvPicPr>
          <p:cNvPr id="61" name="Google Shape;61;p10"/>
          <p:cNvPicPr preferRelativeResize="0"/>
          <p:nvPr/>
        </p:nvPicPr>
        <p:blipFill>
          <a:blip r:embed="rId3">
            <a:alphaModFix/>
          </a:blip>
          <a:stretch>
            <a:fillRect/>
          </a:stretch>
        </p:blipFill>
        <p:spPr>
          <a:xfrm>
            <a:off x="0" y="0"/>
            <a:ext cx="9118029" cy="3072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FFFFFF"/>
        </a:solidFill>
        <a:effectLst/>
      </p:bgPr>
    </p:bg>
    <p:spTree>
      <p:nvGrpSpPr>
        <p:cNvPr id="1" name="Shape 62"/>
        <p:cNvGrpSpPr/>
        <p:nvPr/>
      </p:nvGrpSpPr>
      <p:grpSpPr>
        <a:xfrm>
          <a:off x="0" y="0"/>
          <a:ext cx="0" cy="0"/>
          <a:chOff x="0" y="0"/>
          <a:chExt cx="0" cy="0"/>
        </a:xfrm>
      </p:grpSpPr>
      <p:pic>
        <p:nvPicPr>
          <p:cNvPr id="63" name="Google Shape;63;p11"/>
          <p:cNvPicPr preferRelativeResize="0"/>
          <p:nvPr/>
        </p:nvPicPr>
        <p:blipFill>
          <a:blip r:embed="rId2">
            <a:alphaModFix/>
          </a:blip>
          <a:stretch>
            <a:fillRect/>
          </a:stretch>
        </p:blipFill>
        <p:spPr>
          <a:xfrm>
            <a:off x="0" y="0"/>
            <a:ext cx="9144003" cy="5143501"/>
          </a:xfrm>
          <a:prstGeom prst="rect">
            <a:avLst/>
          </a:prstGeom>
          <a:noFill/>
          <a:ln>
            <a:noFill/>
          </a:ln>
        </p:spPr>
      </p:pic>
      <p:sp>
        <p:nvSpPr>
          <p:cNvPr id="64" name="Google Shape;64;p11"/>
          <p:cNvSpPr txBox="1">
            <a:spLocks noGrp="1"/>
          </p:cNvSpPr>
          <p:nvPr>
            <p:ph type="title"/>
          </p:nvPr>
        </p:nvSpPr>
        <p:spPr>
          <a:xfrm>
            <a:off x="407175" y="450150"/>
            <a:ext cx="8329500" cy="3825600"/>
          </a:xfrm>
          <a:prstGeom prst="rect">
            <a:avLst/>
          </a:prstGeom>
        </p:spPr>
        <p:txBody>
          <a:bodyPr spcFirstLastPara="1" wrap="square" lIns="91425" tIns="91425" rIns="91425" bIns="91425" anchor="t" anchorCtr="0">
            <a:noAutofit/>
          </a:bodyPr>
          <a:lstStyle>
            <a:lvl1pPr lvl="0">
              <a:spcBef>
                <a:spcPts val="0"/>
              </a:spcBef>
              <a:spcAft>
                <a:spcPts val="0"/>
              </a:spcAft>
              <a:buClr>
                <a:srgbClr val="57068C"/>
              </a:buClr>
              <a:buSzPts val="6000"/>
              <a:buFont typeface="Montserrat Black"/>
              <a:buNone/>
              <a:defRPr sz="6000">
                <a:solidFill>
                  <a:srgbClr val="57068C"/>
                </a:solidFill>
                <a:latin typeface="Montserrat Black"/>
                <a:ea typeface="Montserrat Black"/>
                <a:cs typeface="Montserrat Black"/>
                <a:sym typeface="Montserrat Black"/>
              </a:defRPr>
            </a:lvl1pPr>
            <a:lvl2pPr lvl="1">
              <a:spcBef>
                <a:spcPts val="0"/>
              </a:spcBef>
              <a:spcAft>
                <a:spcPts val="0"/>
              </a:spcAft>
              <a:buSzPts val="6000"/>
              <a:buFont typeface="Montserrat Black"/>
              <a:buNone/>
              <a:defRPr sz="6000">
                <a:latin typeface="Montserrat Black"/>
                <a:ea typeface="Montserrat Black"/>
                <a:cs typeface="Montserrat Black"/>
                <a:sym typeface="Montserrat Black"/>
              </a:defRPr>
            </a:lvl2pPr>
            <a:lvl3pPr lvl="2">
              <a:spcBef>
                <a:spcPts val="0"/>
              </a:spcBef>
              <a:spcAft>
                <a:spcPts val="0"/>
              </a:spcAft>
              <a:buSzPts val="6000"/>
              <a:buFont typeface="Montserrat Black"/>
              <a:buNone/>
              <a:defRPr sz="6000">
                <a:latin typeface="Montserrat Black"/>
                <a:ea typeface="Montserrat Black"/>
                <a:cs typeface="Montserrat Black"/>
                <a:sym typeface="Montserrat Black"/>
              </a:defRPr>
            </a:lvl3pPr>
            <a:lvl4pPr lvl="3">
              <a:spcBef>
                <a:spcPts val="0"/>
              </a:spcBef>
              <a:spcAft>
                <a:spcPts val="0"/>
              </a:spcAft>
              <a:buSzPts val="6000"/>
              <a:buFont typeface="Montserrat Black"/>
              <a:buNone/>
              <a:defRPr sz="6000">
                <a:latin typeface="Montserrat Black"/>
                <a:ea typeface="Montserrat Black"/>
                <a:cs typeface="Montserrat Black"/>
                <a:sym typeface="Montserrat Black"/>
              </a:defRPr>
            </a:lvl4pPr>
            <a:lvl5pPr lvl="4">
              <a:spcBef>
                <a:spcPts val="0"/>
              </a:spcBef>
              <a:spcAft>
                <a:spcPts val="0"/>
              </a:spcAft>
              <a:buSzPts val="6000"/>
              <a:buFont typeface="Montserrat Black"/>
              <a:buNone/>
              <a:defRPr sz="6000">
                <a:latin typeface="Montserrat Black"/>
                <a:ea typeface="Montserrat Black"/>
                <a:cs typeface="Montserrat Black"/>
                <a:sym typeface="Montserrat Black"/>
              </a:defRPr>
            </a:lvl5pPr>
            <a:lvl6pPr lvl="5">
              <a:spcBef>
                <a:spcPts val="0"/>
              </a:spcBef>
              <a:spcAft>
                <a:spcPts val="0"/>
              </a:spcAft>
              <a:buSzPts val="6000"/>
              <a:buFont typeface="Montserrat Black"/>
              <a:buNone/>
              <a:defRPr sz="6000">
                <a:latin typeface="Montserrat Black"/>
                <a:ea typeface="Montserrat Black"/>
                <a:cs typeface="Montserrat Black"/>
                <a:sym typeface="Montserrat Black"/>
              </a:defRPr>
            </a:lvl6pPr>
            <a:lvl7pPr lvl="6">
              <a:spcBef>
                <a:spcPts val="0"/>
              </a:spcBef>
              <a:spcAft>
                <a:spcPts val="0"/>
              </a:spcAft>
              <a:buSzPts val="6000"/>
              <a:buFont typeface="Montserrat Black"/>
              <a:buNone/>
              <a:defRPr sz="6000">
                <a:latin typeface="Montserrat Black"/>
                <a:ea typeface="Montserrat Black"/>
                <a:cs typeface="Montserrat Black"/>
                <a:sym typeface="Montserrat Black"/>
              </a:defRPr>
            </a:lvl7pPr>
            <a:lvl8pPr lvl="7">
              <a:spcBef>
                <a:spcPts val="0"/>
              </a:spcBef>
              <a:spcAft>
                <a:spcPts val="0"/>
              </a:spcAft>
              <a:buSzPts val="6000"/>
              <a:buFont typeface="Montserrat Black"/>
              <a:buNone/>
              <a:defRPr sz="6000">
                <a:latin typeface="Montserrat Black"/>
                <a:ea typeface="Montserrat Black"/>
                <a:cs typeface="Montserrat Black"/>
                <a:sym typeface="Montserrat Black"/>
              </a:defRPr>
            </a:lvl8pPr>
            <a:lvl9pPr lvl="8">
              <a:spcBef>
                <a:spcPts val="0"/>
              </a:spcBef>
              <a:spcAft>
                <a:spcPts val="0"/>
              </a:spcAft>
              <a:buSzPts val="6000"/>
              <a:buFont typeface="Montserrat Black"/>
              <a:buNone/>
              <a:defRPr sz="6000">
                <a:latin typeface="Montserrat Black"/>
                <a:ea typeface="Montserrat Black"/>
                <a:cs typeface="Montserrat Black"/>
                <a:sym typeface="Montserrat Black"/>
              </a:defRPr>
            </a:lvl9pPr>
          </a:lstStyle>
          <a:p>
            <a:endParaRPr/>
          </a:p>
        </p:txBody>
      </p:sp>
      <p:pic>
        <p:nvPicPr>
          <p:cNvPr id="65" name="Google Shape;65;p11" descr=" "/>
          <p:cNvPicPr preferRelativeResize="0"/>
          <p:nvPr/>
        </p:nvPicPr>
        <p:blipFill>
          <a:blip r:embed="rId3">
            <a:alphaModFix/>
          </a:blip>
          <a:stretch>
            <a:fillRect/>
          </a:stretch>
        </p:blipFill>
        <p:spPr>
          <a:xfrm>
            <a:off x="407175" y="4539121"/>
            <a:ext cx="776077" cy="263400"/>
          </a:xfrm>
          <a:prstGeom prst="rect">
            <a:avLst/>
          </a:prstGeom>
          <a:noFill/>
          <a:ln>
            <a:noFill/>
          </a:ln>
        </p:spPr>
      </p:pic>
      <p:sp>
        <p:nvSpPr>
          <p:cNvPr id="66" name="Google Shape;66;p11"/>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57068C"/>
                </a:solidFill>
                <a:latin typeface="Montserrat"/>
                <a:ea typeface="Montserrat"/>
                <a:cs typeface="Montserrat"/>
                <a:sym typeface="Montserrat"/>
              </a:rPr>
              <a:t>‹#›</a:t>
            </a:fld>
            <a:endParaRPr sz="700" b="1">
              <a:solidFill>
                <a:srgbClr val="57068C"/>
              </a:solidFill>
              <a:latin typeface="Montserrat"/>
              <a:ea typeface="Montserrat"/>
              <a:cs typeface="Montserrat"/>
              <a:sym typeface="Montserrat"/>
            </a:endParaRPr>
          </a:p>
        </p:txBody>
      </p:sp>
    </p:spTree>
  </p:cSld>
  <p:clrMapOvr>
    <a:masterClrMapping/>
  </p:clrMapOvr>
  <p:extLst>
    <p:ext uri="{DCECCB84-F9BA-43D5-87BE-67443E8EF086}">
      <p15:sldGuideLst xmlns:p15="http://schemas.microsoft.com/office/powerpoint/2012/main">
        <p15:guide id="1" orient="horz" pos="28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4249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57068C"/>
              </a:buClr>
              <a:buSzPts val="4200"/>
              <a:buFont typeface="Montserrat ExtraBold"/>
              <a:buNone/>
              <a:defRPr sz="4200">
                <a:solidFill>
                  <a:srgbClr val="57068C"/>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424900" cy="31233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57068C"/>
              </a:buClr>
              <a:buSzPts val="1800"/>
              <a:buFont typeface="Montserrat"/>
              <a:buChar char="●"/>
              <a:defRPr sz="1800">
                <a:solidFill>
                  <a:srgbClr val="333333"/>
                </a:solidFill>
                <a:latin typeface="Montserrat"/>
                <a:ea typeface="Montserrat"/>
                <a:cs typeface="Montserrat"/>
                <a:sym typeface="Montserrat"/>
              </a:defRPr>
            </a:lvl1pPr>
            <a:lvl2pPr marL="914400" lvl="1"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2pPr>
            <a:lvl3pPr marL="1371600" lvl="2"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3pPr>
            <a:lvl4pPr marL="1828800" lvl="3"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4pPr>
            <a:lvl5pPr marL="2286000" lvl="4"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5pPr>
            <a:lvl6pPr marL="2743200" lvl="5"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6pPr>
            <a:lvl7pPr marL="3200400" lvl="6"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7pPr>
            <a:lvl8pPr marL="3657600" lvl="7"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8pPr>
            <a:lvl9pPr marL="4114800" lvl="8" indent="-317500">
              <a:lnSpc>
                <a:spcPct val="115000"/>
              </a:lnSpc>
              <a:spcBef>
                <a:spcPts val="1600"/>
              </a:spcBef>
              <a:spcAft>
                <a:spcPts val="1600"/>
              </a:spcAft>
              <a:buClr>
                <a:srgbClr val="57068C"/>
              </a:buClr>
              <a:buSzPts val="1400"/>
              <a:buFont typeface="Montserrat"/>
              <a:buChar char="■"/>
              <a:defRPr>
                <a:solidFill>
                  <a:srgbClr val="333333"/>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6">
          <p15:clr>
            <a:srgbClr val="EA4335"/>
          </p15:clr>
        </p15:guide>
        <p15:guide id="2" orient="horz" pos="3025">
          <p15:clr>
            <a:srgbClr val="EA4335"/>
          </p15:clr>
        </p15:guide>
        <p15:guide id="3" pos="5503">
          <p15:clr>
            <a:srgbClr val="EA4335"/>
          </p15:clr>
        </p15:guide>
        <p15:guide id="4" orient="horz" pos="269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316949" y="1243943"/>
            <a:ext cx="8265600" cy="190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Coffee Shop DB</a:t>
            </a:r>
            <a:endParaRPr sz="4800" dirty="0"/>
          </a:p>
        </p:txBody>
      </p:sp>
      <p:sp>
        <p:nvSpPr>
          <p:cNvPr id="125" name="Google Shape;125;p22"/>
          <p:cNvSpPr txBox="1">
            <a:spLocks noGrp="1"/>
          </p:cNvSpPr>
          <p:nvPr>
            <p:ph type="subTitle" idx="1"/>
          </p:nvPr>
        </p:nvSpPr>
        <p:spPr>
          <a:xfrm>
            <a:off x="307600" y="3119750"/>
            <a:ext cx="5571300" cy="7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CS-GY 6083 Databases | Spring ‘25 </a:t>
            </a:r>
            <a:endParaRPr dirty="0"/>
          </a:p>
          <a:p>
            <a:pPr marL="0" lvl="0" indent="0" algn="l" rtl="0">
              <a:spcBef>
                <a:spcPts val="1600"/>
              </a:spcBef>
              <a:spcAft>
                <a:spcPts val="0"/>
              </a:spcAft>
              <a:buNone/>
            </a:pPr>
            <a:r>
              <a:rPr lang="en" dirty="0"/>
              <a:t>Final Project   </a:t>
            </a:r>
            <a:endParaRPr dirty="0"/>
          </a:p>
          <a:p>
            <a:pPr marL="0" lvl="0" indent="0" algn="l" rtl="0">
              <a:spcBef>
                <a:spcPts val="1600"/>
              </a:spcBef>
              <a:spcAft>
                <a:spcPts val="1600"/>
              </a:spcAft>
              <a:buNone/>
            </a:pPr>
            <a:endParaRPr dirty="0"/>
          </a:p>
        </p:txBody>
      </p:sp>
      <p:sp>
        <p:nvSpPr>
          <p:cNvPr id="126" name="Google Shape;126;p22"/>
          <p:cNvSpPr txBox="1">
            <a:spLocks noGrp="1"/>
          </p:cNvSpPr>
          <p:nvPr>
            <p:ph type="body" idx="2"/>
          </p:nvPr>
        </p:nvSpPr>
        <p:spPr>
          <a:xfrm>
            <a:off x="307600" y="4145050"/>
            <a:ext cx="6894300" cy="65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Presented By: Esteban Lopez</a:t>
            </a:r>
            <a:endParaRPr dirty="0"/>
          </a:p>
          <a:p>
            <a:pPr marL="0" lvl="0" indent="0" algn="l" rtl="0">
              <a:spcBef>
                <a:spcPts val="0"/>
              </a:spcBef>
              <a:spcAft>
                <a:spcPts val="0"/>
              </a:spcAft>
              <a:buNone/>
            </a:pPr>
            <a:r>
              <a:rPr lang="en" dirty="0"/>
              <a:t>May 2025</a:t>
            </a:r>
            <a:endParaRPr dirty="0"/>
          </a:p>
        </p:txBody>
      </p:sp>
      <p:sp>
        <p:nvSpPr>
          <p:cNvPr id="127" name="Google Shape;127;p22"/>
          <p:cNvSpPr txBox="1"/>
          <p:nvPr/>
        </p:nvSpPr>
        <p:spPr>
          <a:xfrm>
            <a:off x="1518225" y="4366375"/>
            <a:ext cx="7649700" cy="81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333333"/>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4">
          <a:extLst>
            <a:ext uri="{FF2B5EF4-FFF2-40B4-BE49-F238E27FC236}">
              <a16:creationId xmlns:a16="http://schemas.microsoft.com/office/drawing/2014/main" id="{C21B223F-F89D-8E4F-2F25-B529C16DB5D4}"/>
            </a:ext>
          </a:extLst>
        </p:cNvPr>
        <p:cNvGrpSpPr/>
        <p:nvPr/>
      </p:nvGrpSpPr>
      <p:grpSpPr>
        <a:xfrm>
          <a:off x="0" y="0"/>
          <a:ext cx="0" cy="0"/>
          <a:chOff x="0" y="0"/>
          <a:chExt cx="0" cy="0"/>
        </a:xfrm>
      </p:grpSpPr>
      <p:sp>
        <p:nvSpPr>
          <p:cNvPr id="215" name="Google Shape;215;p34">
            <a:extLst>
              <a:ext uri="{FF2B5EF4-FFF2-40B4-BE49-F238E27FC236}">
                <a16:creationId xmlns:a16="http://schemas.microsoft.com/office/drawing/2014/main" id="{8BD9E1C8-94C1-0093-354F-5C4999633FA1}"/>
              </a:ext>
            </a:extLst>
          </p:cNvPr>
          <p:cNvSpPr txBox="1">
            <a:spLocks noGrp="1"/>
          </p:cNvSpPr>
          <p:nvPr>
            <p:ph type="ctrTitle"/>
          </p:nvPr>
        </p:nvSpPr>
        <p:spPr>
          <a:xfrm>
            <a:off x="2600500" y="2040550"/>
            <a:ext cx="6043800" cy="115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dirty="0"/>
              <a:t>Live Demo</a:t>
            </a:r>
            <a:endParaRPr dirty="0"/>
          </a:p>
        </p:txBody>
      </p:sp>
      <p:sp>
        <p:nvSpPr>
          <p:cNvPr id="216" name="Google Shape;216;p34">
            <a:extLst>
              <a:ext uri="{FF2B5EF4-FFF2-40B4-BE49-F238E27FC236}">
                <a16:creationId xmlns:a16="http://schemas.microsoft.com/office/drawing/2014/main" id="{00909C8B-8116-8BA3-D136-BB64EFC90401}"/>
              </a:ext>
            </a:extLst>
          </p:cNvPr>
          <p:cNvSpPr txBox="1">
            <a:spLocks noGrp="1"/>
          </p:cNvSpPr>
          <p:nvPr>
            <p:ph type="subTitle" idx="1"/>
          </p:nvPr>
        </p:nvSpPr>
        <p:spPr>
          <a:xfrm>
            <a:off x="2600400" y="3182963"/>
            <a:ext cx="5857800" cy="78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2400"/>
              <a:buNone/>
            </a:pPr>
            <a:r>
              <a:rPr lang="en" dirty="0"/>
              <a:t>Section</a:t>
            </a:r>
            <a:endParaRPr dirty="0"/>
          </a:p>
        </p:txBody>
      </p:sp>
      <p:pic>
        <p:nvPicPr>
          <p:cNvPr id="217" name="Google Shape;217;p34">
            <a:extLst>
              <a:ext uri="{FF2B5EF4-FFF2-40B4-BE49-F238E27FC236}">
                <a16:creationId xmlns:a16="http://schemas.microsoft.com/office/drawing/2014/main" id="{899562A2-0A00-53AF-3B60-0F514F9155DC}"/>
              </a:ext>
            </a:extLst>
          </p:cNvPr>
          <p:cNvPicPr preferRelativeResize="0"/>
          <p:nvPr/>
        </p:nvPicPr>
        <p:blipFill>
          <a:blip r:embed="rId3">
            <a:alphaModFix/>
          </a:blip>
          <a:stretch>
            <a:fillRect/>
          </a:stretch>
        </p:blipFill>
        <p:spPr>
          <a:xfrm>
            <a:off x="211950" y="4689800"/>
            <a:ext cx="1559277" cy="225450"/>
          </a:xfrm>
          <a:prstGeom prst="rect">
            <a:avLst/>
          </a:prstGeom>
          <a:noFill/>
          <a:ln>
            <a:noFill/>
          </a:ln>
        </p:spPr>
      </p:pic>
      <p:sp>
        <p:nvSpPr>
          <p:cNvPr id="218" name="Google Shape;218;p34">
            <a:extLst>
              <a:ext uri="{FF2B5EF4-FFF2-40B4-BE49-F238E27FC236}">
                <a16:creationId xmlns:a16="http://schemas.microsoft.com/office/drawing/2014/main" id="{0D00EBF4-C37D-3AC7-F5D8-C10FF71C34A6}"/>
              </a:ext>
            </a:extLst>
          </p:cNvPr>
          <p:cNvSpPr txBox="1"/>
          <p:nvPr/>
        </p:nvSpPr>
        <p:spPr>
          <a:xfrm>
            <a:off x="5665102" y="2949976"/>
            <a:ext cx="3314700" cy="22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0" b="1" dirty="0">
                <a:solidFill>
                  <a:srgbClr val="8900E1"/>
                </a:solidFill>
                <a:latin typeface="Montserrat"/>
                <a:ea typeface="Montserrat"/>
                <a:cs typeface="Montserrat"/>
                <a:sym typeface="Montserrat"/>
              </a:rPr>
              <a:t>05</a:t>
            </a:r>
            <a:endParaRPr sz="15000" b="1" dirty="0">
              <a:solidFill>
                <a:srgbClr val="8900E1"/>
              </a:solidFill>
              <a:latin typeface="Montserrat"/>
              <a:ea typeface="Montserrat"/>
              <a:cs typeface="Montserrat"/>
              <a:sym typeface="Montserrat"/>
            </a:endParaRPr>
          </a:p>
        </p:txBody>
      </p:sp>
    </p:spTree>
    <p:extLst>
      <p:ext uri="{BB962C8B-B14F-4D97-AF65-F5344CB8AC3E}">
        <p14:creationId xmlns:p14="http://schemas.microsoft.com/office/powerpoint/2010/main" val="21987876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1"/>
          <p:cNvSpPr txBox="1">
            <a:spLocks noGrp="1"/>
          </p:cNvSpPr>
          <p:nvPr>
            <p:ph type="body" idx="1"/>
          </p:nvPr>
        </p:nvSpPr>
        <p:spPr>
          <a:xfrm>
            <a:off x="311700" y="1231650"/>
            <a:ext cx="2740419" cy="24189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n-US" dirty="0"/>
              <a:t>CRUD Operations (Products Example) </a:t>
            </a:r>
          </a:p>
          <a:p>
            <a:pPr marL="457200" lvl="0" indent="-304800" algn="l" rtl="0">
              <a:lnSpc>
                <a:spcPct val="100000"/>
              </a:lnSpc>
              <a:spcBef>
                <a:spcPts val="0"/>
              </a:spcBef>
              <a:spcAft>
                <a:spcPts val="0"/>
              </a:spcAft>
              <a:buSzPts val="1200"/>
              <a:buChar char="●"/>
            </a:pPr>
            <a:r>
              <a:rPr lang="en-US" dirty="0"/>
              <a:t>Order Creation Workflow (Items, Points, Promotions) </a:t>
            </a:r>
          </a:p>
          <a:p>
            <a:pPr marL="457200" lvl="0" indent="-304800" algn="l" rtl="0">
              <a:lnSpc>
                <a:spcPct val="100000"/>
              </a:lnSpc>
              <a:spcBef>
                <a:spcPts val="0"/>
              </a:spcBef>
              <a:spcAft>
                <a:spcPts val="0"/>
              </a:spcAft>
              <a:buSzPts val="1200"/>
              <a:buChar char="●"/>
            </a:pPr>
            <a:r>
              <a:rPr lang="en-US" dirty="0"/>
              <a:t>Order Viewing </a:t>
            </a:r>
          </a:p>
          <a:p>
            <a:pPr marL="457200" lvl="0" indent="-304800" algn="l" rtl="0">
              <a:lnSpc>
                <a:spcPct val="100000"/>
              </a:lnSpc>
              <a:spcBef>
                <a:spcPts val="0"/>
              </a:spcBef>
              <a:spcAft>
                <a:spcPts val="0"/>
              </a:spcAft>
              <a:buSzPts val="1200"/>
              <a:buChar char="●"/>
            </a:pPr>
            <a:r>
              <a:rPr lang="en-US" dirty="0"/>
              <a:t>Reports Dashboard</a:t>
            </a:r>
            <a:endParaRPr dirty="0"/>
          </a:p>
          <a:p>
            <a:pPr marL="457200" lvl="0" indent="0" algn="l" rtl="0">
              <a:lnSpc>
                <a:spcPct val="100000"/>
              </a:lnSpc>
              <a:spcBef>
                <a:spcPts val="0"/>
              </a:spcBef>
              <a:spcAft>
                <a:spcPts val="0"/>
              </a:spcAft>
              <a:buNone/>
            </a:pPr>
            <a:endParaRPr dirty="0"/>
          </a:p>
          <a:p>
            <a:pPr marL="914400" lvl="0" indent="0" algn="l" rtl="0">
              <a:lnSpc>
                <a:spcPct val="100000"/>
              </a:lnSpc>
              <a:spcBef>
                <a:spcPts val="0"/>
              </a:spcBef>
              <a:spcAft>
                <a:spcPts val="0"/>
              </a:spcAft>
              <a:buNone/>
            </a:pPr>
            <a:endParaRPr dirty="0"/>
          </a:p>
        </p:txBody>
      </p:sp>
      <p:sp>
        <p:nvSpPr>
          <p:cNvPr id="195" name="Google Shape;195;p31"/>
          <p:cNvSpPr txBox="1">
            <a:spLocks noGrp="1"/>
          </p:cNvSpPr>
          <p:nvPr>
            <p:ph type="title"/>
          </p:nvPr>
        </p:nvSpPr>
        <p:spPr>
          <a:xfrm>
            <a:off x="311700" y="426400"/>
            <a:ext cx="7362600" cy="6609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Live Demo</a:t>
            </a:r>
            <a:endParaRPr dirty="0"/>
          </a:p>
        </p:txBody>
      </p:sp>
      <p:pic>
        <p:nvPicPr>
          <p:cNvPr id="2" name="Picture 1">
            <a:extLst>
              <a:ext uri="{FF2B5EF4-FFF2-40B4-BE49-F238E27FC236}">
                <a16:creationId xmlns:a16="http://schemas.microsoft.com/office/drawing/2014/main" id="{69BC17BC-EC97-9D10-97C0-7CD683FD23E9}"/>
              </a:ext>
            </a:extLst>
          </p:cNvPr>
          <p:cNvPicPr>
            <a:picLocks noChangeAspect="1"/>
          </p:cNvPicPr>
          <p:nvPr/>
        </p:nvPicPr>
        <p:blipFill>
          <a:blip r:embed="rId3"/>
          <a:stretch>
            <a:fillRect/>
          </a:stretch>
        </p:blipFill>
        <p:spPr>
          <a:xfrm>
            <a:off x="3302651" y="1231650"/>
            <a:ext cx="5529649" cy="319642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
          <a:extLst>
            <a:ext uri="{FF2B5EF4-FFF2-40B4-BE49-F238E27FC236}">
              <a16:creationId xmlns:a16="http://schemas.microsoft.com/office/drawing/2014/main" id="{5969AE01-FFFC-6158-B5C4-E4BA306A1920}"/>
            </a:ext>
          </a:extLst>
        </p:cNvPr>
        <p:cNvGrpSpPr/>
        <p:nvPr/>
      </p:nvGrpSpPr>
      <p:grpSpPr>
        <a:xfrm>
          <a:off x="0" y="0"/>
          <a:ext cx="0" cy="0"/>
          <a:chOff x="0" y="0"/>
          <a:chExt cx="0" cy="0"/>
        </a:xfrm>
      </p:grpSpPr>
      <p:sp>
        <p:nvSpPr>
          <p:cNvPr id="215" name="Google Shape;215;p34">
            <a:extLst>
              <a:ext uri="{FF2B5EF4-FFF2-40B4-BE49-F238E27FC236}">
                <a16:creationId xmlns:a16="http://schemas.microsoft.com/office/drawing/2014/main" id="{61B9F2CC-CC23-4353-1F61-E70CFA821B7F}"/>
              </a:ext>
            </a:extLst>
          </p:cNvPr>
          <p:cNvSpPr txBox="1">
            <a:spLocks noGrp="1"/>
          </p:cNvSpPr>
          <p:nvPr>
            <p:ph type="ctrTitle"/>
          </p:nvPr>
        </p:nvSpPr>
        <p:spPr>
          <a:xfrm>
            <a:off x="2600500" y="2040550"/>
            <a:ext cx="6043800" cy="115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dirty="0"/>
              <a:t>DB Concepts</a:t>
            </a:r>
            <a:endParaRPr dirty="0"/>
          </a:p>
        </p:txBody>
      </p:sp>
      <p:sp>
        <p:nvSpPr>
          <p:cNvPr id="216" name="Google Shape;216;p34">
            <a:extLst>
              <a:ext uri="{FF2B5EF4-FFF2-40B4-BE49-F238E27FC236}">
                <a16:creationId xmlns:a16="http://schemas.microsoft.com/office/drawing/2014/main" id="{B7997BA8-2D6C-76E5-944A-7DE4F3023B92}"/>
              </a:ext>
            </a:extLst>
          </p:cNvPr>
          <p:cNvSpPr txBox="1">
            <a:spLocks noGrp="1"/>
          </p:cNvSpPr>
          <p:nvPr>
            <p:ph type="subTitle" idx="1"/>
          </p:nvPr>
        </p:nvSpPr>
        <p:spPr>
          <a:xfrm>
            <a:off x="2600400" y="3182963"/>
            <a:ext cx="5857800" cy="78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2400"/>
              <a:buNone/>
            </a:pPr>
            <a:r>
              <a:rPr lang="en" dirty="0"/>
              <a:t>Section</a:t>
            </a:r>
            <a:endParaRPr dirty="0"/>
          </a:p>
        </p:txBody>
      </p:sp>
      <p:pic>
        <p:nvPicPr>
          <p:cNvPr id="217" name="Google Shape;217;p34">
            <a:extLst>
              <a:ext uri="{FF2B5EF4-FFF2-40B4-BE49-F238E27FC236}">
                <a16:creationId xmlns:a16="http://schemas.microsoft.com/office/drawing/2014/main" id="{6D9858B7-49E1-CAD4-99C7-A64F9B3A84E4}"/>
              </a:ext>
            </a:extLst>
          </p:cNvPr>
          <p:cNvPicPr preferRelativeResize="0"/>
          <p:nvPr/>
        </p:nvPicPr>
        <p:blipFill>
          <a:blip r:embed="rId3">
            <a:alphaModFix/>
          </a:blip>
          <a:stretch>
            <a:fillRect/>
          </a:stretch>
        </p:blipFill>
        <p:spPr>
          <a:xfrm>
            <a:off x="211950" y="4689800"/>
            <a:ext cx="1559277" cy="225450"/>
          </a:xfrm>
          <a:prstGeom prst="rect">
            <a:avLst/>
          </a:prstGeom>
          <a:noFill/>
          <a:ln>
            <a:noFill/>
          </a:ln>
        </p:spPr>
      </p:pic>
      <p:sp>
        <p:nvSpPr>
          <p:cNvPr id="218" name="Google Shape;218;p34">
            <a:extLst>
              <a:ext uri="{FF2B5EF4-FFF2-40B4-BE49-F238E27FC236}">
                <a16:creationId xmlns:a16="http://schemas.microsoft.com/office/drawing/2014/main" id="{49A678FF-F2CF-75AF-5F25-F84F404ABBFF}"/>
              </a:ext>
            </a:extLst>
          </p:cNvPr>
          <p:cNvSpPr txBox="1"/>
          <p:nvPr/>
        </p:nvSpPr>
        <p:spPr>
          <a:xfrm>
            <a:off x="5665102" y="2949976"/>
            <a:ext cx="3314700" cy="22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0" b="1" dirty="0">
                <a:solidFill>
                  <a:srgbClr val="8900E1"/>
                </a:solidFill>
                <a:latin typeface="Montserrat"/>
                <a:ea typeface="Montserrat"/>
                <a:cs typeface="Montserrat"/>
                <a:sym typeface="Montserrat"/>
              </a:rPr>
              <a:t>06</a:t>
            </a:r>
            <a:endParaRPr sz="15000" b="1" dirty="0">
              <a:solidFill>
                <a:srgbClr val="8900E1"/>
              </a:solidFill>
              <a:latin typeface="Montserrat"/>
              <a:ea typeface="Montserrat"/>
              <a:cs typeface="Montserrat"/>
              <a:sym typeface="Montserrat"/>
            </a:endParaRPr>
          </a:p>
        </p:txBody>
      </p:sp>
    </p:spTree>
    <p:extLst>
      <p:ext uri="{BB962C8B-B14F-4D97-AF65-F5344CB8AC3E}">
        <p14:creationId xmlns:p14="http://schemas.microsoft.com/office/powerpoint/2010/main" val="7307699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2"/>
          <p:cNvSpPr txBox="1">
            <a:spLocks noGrp="1"/>
          </p:cNvSpPr>
          <p:nvPr>
            <p:ph type="body" idx="1"/>
          </p:nvPr>
        </p:nvSpPr>
        <p:spPr>
          <a:xfrm>
            <a:off x="277500" y="1362300"/>
            <a:ext cx="3527700" cy="24189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n-US" b="1" dirty="0"/>
              <a:t>Level Achieved:</a:t>
            </a:r>
            <a:r>
              <a:rPr lang="en-US" dirty="0"/>
              <a:t> 3NF / BCNF </a:t>
            </a:r>
          </a:p>
          <a:p>
            <a:pPr marL="457200" lvl="0" indent="-304800" algn="l" rtl="0">
              <a:lnSpc>
                <a:spcPct val="100000"/>
              </a:lnSpc>
              <a:spcBef>
                <a:spcPts val="0"/>
              </a:spcBef>
              <a:spcAft>
                <a:spcPts val="0"/>
              </a:spcAft>
              <a:buSzPts val="1200"/>
              <a:buChar char="●"/>
            </a:pPr>
            <a:r>
              <a:rPr lang="en-US" b="1" dirty="0"/>
              <a:t>How:</a:t>
            </a:r>
            <a:r>
              <a:rPr lang="en-US" dirty="0"/>
              <a:t> PKs, Full Key Dependency, No Transitive Dependencies </a:t>
            </a:r>
          </a:p>
          <a:p>
            <a:pPr lvl="1">
              <a:lnSpc>
                <a:spcPct val="100000"/>
              </a:lnSpc>
              <a:spcBef>
                <a:spcPts val="0"/>
              </a:spcBef>
              <a:buChar char="●"/>
            </a:pPr>
            <a:r>
              <a:rPr lang="en-US" b="1" dirty="0"/>
              <a:t>Example: </a:t>
            </a:r>
            <a:r>
              <a:rPr lang="en-US" dirty="0"/>
              <a:t>ProductName in Products, not repeated in </a:t>
            </a:r>
            <a:r>
              <a:rPr lang="en-US" dirty="0" err="1"/>
              <a:t>OrderItems</a:t>
            </a:r>
            <a:r>
              <a:rPr lang="en-US" dirty="0"/>
              <a:t>.</a:t>
            </a:r>
          </a:p>
          <a:p>
            <a:pPr lvl="1">
              <a:lnSpc>
                <a:spcPct val="100000"/>
              </a:lnSpc>
              <a:spcBef>
                <a:spcPts val="0"/>
              </a:spcBef>
              <a:buChar char="●"/>
            </a:pPr>
            <a:r>
              <a:rPr lang="en-US" b="1" dirty="0"/>
              <a:t>Example: </a:t>
            </a:r>
            <a:r>
              <a:rPr lang="en-US" dirty="0" err="1"/>
              <a:t>StoreName</a:t>
            </a:r>
            <a:r>
              <a:rPr lang="en-US" dirty="0"/>
              <a:t> in Stores, referenced via </a:t>
            </a:r>
            <a:r>
              <a:rPr lang="en-US" dirty="0" err="1"/>
              <a:t>StoreID</a:t>
            </a:r>
            <a:r>
              <a:rPr lang="en-US" dirty="0"/>
              <a:t> in Orders.</a:t>
            </a:r>
          </a:p>
          <a:p>
            <a:pPr marL="457200" lvl="0" indent="-304800" algn="l" rtl="0">
              <a:lnSpc>
                <a:spcPct val="100000"/>
              </a:lnSpc>
              <a:spcBef>
                <a:spcPts val="0"/>
              </a:spcBef>
              <a:spcAft>
                <a:spcPts val="0"/>
              </a:spcAft>
              <a:buSzPts val="1200"/>
              <a:buChar char="●"/>
            </a:pPr>
            <a:r>
              <a:rPr lang="en-US" b="1" dirty="0"/>
              <a:t>Benefits: </a:t>
            </a:r>
            <a:r>
              <a:rPr lang="en-US" dirty="0"/>
              <a:t>Reduced Redundancy, Data Integrity, Update Efficiency.</a:t>
            </a:r>
            <a:endParaRPr dirty="0"/>
          </a:p>
        </p:txBody>
      </p:sp>
      <p:sp>
        <p:nvSpPr>
          <p:cNvPr id="202" name="Google Shape;202;p32"/>
          <p:cNvSpPr txBox="1">
            <a:spLocks noGrp="1"/>
          </p:cNvSpPr>
          <p:nvPr>
            <p:ph type="title"/>
          </p:nvPr>
        </p:nvSpPr>
        <p:spPr>
          <a:xfrm>
            <a:off x="311700" y="426400"/>
            <a:ext cx="760050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DB Concepts – Normalization </a:t>
            </a:r>
            <a:endParaRPr dirty="0"/>
          </a:p>
        </p:txBody>
      </p:sp>
      <p:pic>
        <p:nvPicPr>
          <p:cNvPr id="2" name="Picture 1">
            <a:extLst>
              <a:ext uri="{FF2B5EF4-FFF2-40B4-BE49-F238E27FC236}">
                <a16:creationId xmlns:a16="http://schemas.microsoft.com/office/drawing/2014/main" id="{6FC943E1-FD61-E381-D14B-F35EC40FBBF1}"/>
              </a:ext>
            </a:extLst>
          </p:cNvPr>
          <p:cNvPicPr>
            <a:picLocks noChangeAspect="1"/>
          </p:cNvPicPr>
          <p:nvPr/>
        </p:nvPicPr>
        <p:blipFill>
          <a:blip r:embed="rId3"/>
          <a:stretch>
            <a:fillRect/>
          </a:stretch>
        </p:blipFill>
        <p:spPr>
          <a:xfrm>
            <a:off x="4484822" y="1174070"/>
            <a:ext cx="3662615" cy="325273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0">
          <a:extLst>
            <a:ext uri="{FF2B5EF4-FFF2-40B4-BE49-F238E27FC236}">
              <a16:creationId xmlns:a16="http://schemas.microsoft.com/office/drawing/2014/main" id="{6D040B34-5B4A-1BB5-2A43-869AC98EA3B5}"/>
            </a:ext>
          </a:extLst>
        </p:cNvPr>
        <p:cNvGrpSpPr/>
        <p:nvPr/>
      </p:nvGrpSpPr>
      <p:grpSpPr>
        <a:xfrm>
          <a:off x="0" y="0"/>
          <a:ext cx="0" cy="0"/>
          <a:chOff x="0" y="0"/>
          <a:chExt cx="0" cy="0"/>
        </a:xfrm>
      </p:grpSpPr>
      <p:sp>
        <p:nvSpPr>
          <p:cNvPr id="201" name="Google Shape;201;p32">
            <a:extLst>
              <a:ext uri="{FF2B5EF4-FFF2-40B4-BE49-F238E27FC236}">
                <a16:creationId xmlns:a16="http://schemas.microsoft.com/office/drawing/2014/main" id="{BBF2E0B5-8EE4-F0A6-749F-8B2EB13E5CAE}"/>
              </a:ext>
            </a:extLst>
          </p:cNvPr>
          <p:cNvSpPr txBox="1">
            <a:spLocks noGrp="1"/>
          </p:cNvSpPr>
          <p:nvPr>
            <p:ph type="body" idx="1"/>
          </p:nvPr>
        </p:nvSpPr>
        <p:spPr>
          <a:xfrm>
            <a:off x="1034615" y="1609636"/>
            <a:ext cx="7491548" cy="2048165"/>
          </a:xfrm>
          <a:prstGeom prst="rect">
            <a:avLst/>
          </a:prstGeom>
        </p:spPr>
        <p:txBody>
          <a:bodyPr spcFirstLastPara="1" wrap="square" lIns="91425" tIns="91425" rIns="91425" bIns="91425" anchor="t" anchorCtr="0">
            <a:noAutofit/>
          </a:bodyPr>
          <a:lstStyle/>
          <a:p>
            <a:pPr>
              <a:lnSpc>
                <a:spcPct val="150000"/>
              </a:lnSpc>
            </a:pPr>
            <a:r>
              <a:rPr lang="en-US" b="1" dirty="0"/>
              <a:t>Primary Keys</a:t>
            </a:r>
            <a:r>
              <a:rPr lang="en-US" dirty="0"/>
              <a:t> (Unique Rows, e.g., </a:t>
            </a:r>
            <a:r>
              <a:rPr lang="en-US" dirty="0" err="1"/>
              <a:t>OrderID</a:t>
            </a:r>
            <a:r>
              <a:rPr lang="en-US" dirty="0"/>
              <a:t>) </a:t>
            </a:r>
          </a:p>
          <a:p>
            <a:pPr>
              <a:lnSpc>
                <a:spcPct val="150000"/>
              </a:lnSpc>
            </a:pPr>
            <a:r>
              <a:rPr lang="en-US" b="1" dirty="0"/>
              <a:t>Foreign Keys </a:t>
            </a:r>
            <a:r>
              <a:rPr lang="en-US" dirty="0"/>
              <a:t>(Relationships, e.g., </a:t>
            </a:r>
            <a:r>
              <a:rPr lang="en-US" dirty="0" err="1"/>
              <a:t>Orders.CustomerID</a:t>
            </a:r>
            <a:r>
              <a:rPr lang="en-US" dirty="0"/>
              <a:t> -&gt; </a:t>
            </a:r>
            <a:r>
              <a:rPr lang="en-US" dirty="0" err="1"/>
              <a:t>Customers.CustomerID</a:t>
            </a:r>
            <a:r>
              <a:rPr lang="en-US" dirty="0"/>
              <a:t>)</a:t>
            </a:r>
          </a:p>
          <a:p>
            <a:pPr lvl="1">
              <a:lnSpc>
                <a:spcPct val="150000"/>
              </a:lnSpc>
              <a:spcBef>
                <a:spcPts val="0"/>
              </a:spcBef>
            </a:pPr>
            <a:r>
              <a:rPr lang="en-US" b="1" dirty="0"/>
              <a:t>Defined Behaviors:</a:t>
            </a:r>
            <a:r>
              <a:rPr lang="en-US" dirty="0"/>
              <a:t> ON DELETE RESTRICT, ON DELETE SET NULL</a:t>
            </a:r>
          </a:p>
          <a:p>
            <a:pPr>
              <a:lnSpc>
                <a:spcPct val="150000"/>
              </a:lnSpc>
            </a:pPr>
            <a:r>
              <a:rPr lang="en-US" b="1" dirty="0"/>
              <a:t>UNIQUE</a:t>
            </a:r>
            <a:r>
              <a:rPr lang="en-US" dirty="0"/>
              <a:t> Constraints (e.g., </a:t>
            </a:r>
            <a:r>
              <a:rPr lang="en-US" dirty="0" err="1"/>
              <a:t>Customers.Email</a:t>
            </a:r>
            <a:r>
              <a:rPr lang="en-US" dirty="0"/>
              <a:t>) </a:t>
            </a:r>
          </a:p>
          <a:p>
            <a:pPr>
              <a:lnSpc>
                <a:spcPct val="150000"/>
              </a:lnSpc>
            </a:pPr>
            <a:r>
              <a:rPr lang="en-US" b="1" dirty="0"/>
              <a:t>NOT NULL</a:t>
            </a:r>
            <a:r>
              <a:rPr lang="en-US" dirty="0"/>
              <a:t> Constraints (e.g., </a:t>
            </a:r>
            <a:r>
              <a:rPr lang="en-US" dirty="0" err="1"/>
              <a:t>Products.Price</a:t>
            </a:r>
            <a:r>
              <a:rPr lang="en-US" dirty="0"/>
              <a:t>) </a:t>
            </a:r>
          </a:p>
          <a:p>
            <a:pPr>
              <a:lnSpc>
                <a:spcPct val="150000"/>
              </a:lnSpc>
            </a:pPr>
            <a:r>
              <a:rPr lang="en-US" b="1" dirty="0"/>
              <a:t>CHECK </a:t>
            </a:r>
            <a:r>
              <a:rPr lang="en-US" dirty="0"/>
              <a:t>Constraints (e.g., </a:t>
            </a:r>
            <a:r>
              <a:rPr lang="en-US" dirty="0" err="1"/>
              <a:t>StockQuantity</a:t>
            </a:r>
            <a:r>
              <a:rPr lang="en-US" dirty="0"/>
              <a:t> &gt;= 0) </a:t>
            </a:r>
          </a:p>
          <a:p>
            <a:pPr>
              <a:lnSpc>
                <a:spcPct val="150000"/>
              </a:lnSpc>
            </a:pPr>
            <a:r>
              <a:rPr lang="en-US" b="1" dirty="0"/>
              <a:t>Procedural Logic</a:t>
            </a:r>
            <a:r>
              <a:rPr lang="en-US" dirty="0"/>
              <a:t> (</a:t>
            </a:r>
            <a:r>
              <a:rPr lang="en-US" dirty="0" err="1"/>
              <a:t>sp_ProcessOrder</a:t>
            </a:r>
            <a:r>
              <a:rPr lang="en-US" dirty="0"/>
              <a:t> stock/point validation)</a:t>
            </a:r>
          </a:p>
        </p:txBody>
      </p:sp>
      <p:sp>
        <p:nvSpPr>
          <p:cNvPr id="202" name="Google Shape;202;p32">
            <a:extLst>
              <a:ext uri="{FF2B5EF4-FFF2-40B4-BE49-F238E27FC236}">
                <a16:creationId xmlns:a16="http://schemas.microsoft.com/office/drawing/2014/main" id="{4EE9BBCF-FFAD-E064-D811-2E3B35E1A89C}"/>
              </a:ext>
            </a:extLst>
          </p:cNvPr>
          <p:cNvSpPr txBox="1">
            <a:spLocks noGrp="1"/>
          </p:cNvSpPr>
          <p:nvPr>
            <p:ph type="title"/>
          </p:nvPr>
        </p:nvSpPr>
        <p:spPr>
          <a:xfrm>
            <a:off x="311700" y="426400"/>
            <a:ext cx="760050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DB Concepts – Integrity </a:t>
            </a:r>
            <a:r>
              <a:rPr lang="en" dirty="0" err="1"/>
              <a:t>Enf</a:t>
            </a:r>
            <a:r>
              <a:rPr lang="en" dirty="0"/>
              <a:t>.</a:t>
            </a:r>
            <a:endParaRPr dirty="0"/>
          </a:p>
        </p:txBody>
      </p:sp>
    </p:spTree>
    <p:extLst>
      <p:ext uri="{BB962C8B-B14F-4D97-AF65-F5344CB8AC3E}">
        <p14:creationId xmlns:p14="http://schemas.microsoft.com/office/powerpoint/2010/main" val="9671675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0">
          <a:extLst>
            <a:ext uri="{FF2B5EF4-FFF2-40B4-BE49-F238E27FC236}">
              <a16:creationId xmlns:a16="http://schemas.microsoft.com/office/drawing/2014/main" id="{6B1B2A8C-9F91-E50F-3832-7A0C5DF25539}"/>
            </a:ext>
          </a:extLst>
        </p:cNvPr>
        <p:cNvGrpSpPr/>
        <p:nvPr/>
      </p:nvGrpSpPr>
      <p:grpSpPr>
        <a:xfrm>
          <a:off x="0" y="0"/>
          <a:ext cx="0" cy="0"/>
          <a:chOff x="0" y="0"/>
          <a:chExt cx="0" cy="0"/>
        </a:xfrm>
      </p:grpSpPr>
      <p:sp>
        <p:nvSpPr>
          <p:cNvPr id="201" name="Google Shape;201;p32">
            <a:extLst>
              <a:ext uri="{FF2B5EF4-FFF2-40B4-BE49-F238E27FC236}">
                <a16:creationId xmlns:a16="http://schemas.microsoft.com/office/drawing/2014/main" id="{FD418191-0486-274A-5480-AA609D09C7D3}"/>
              </a:ext>
            </a:extLst>
          </p:cNvPr>
          <p:cNvSpPr txBox="1">
            <a:spLocks noGrp="1"/>
          </p:cNvSpPr>
          <p:nvPr>
            <p:ph type="body" idx="1"/>
          </p:nvPr>
        </p:nvSpPr>
        <p:spPr>
          <a:xfrm>
            <a:off x="1702402" y="1671218"/>
            <a:ext cx="6209798" cy="2418900"/>
          </a:xfrm>
          <a:prstGeom prst="rect">
            <a:avLst/>
          </a:prstGeom>
        </p:spPr>
        <p:txBody>
          <a:bodyPr spcFirstLastPara="1" wrap="square" lIns="91425" tIns="91425" rIns="91425" bIns="91425" anchor="t" anchorCtr="0">
            <a:noAutofit/>
          </a:bodyPr>
          <a:lstStyle/>
          <a:p>
            <a:pPr>
              <a:lnSpc>
                <a:spcPct val="150000"/>
              </a:lnSpc>
            </a:pPr>
            <a:r>
              <a:rPr lang="en-US" b="1" dirty="0"/>
              <a:t>Environment:</a:t>
            </a:r>
            <a:r>
              <a:rPr lang="en-US" dirty="0"/>
              <a:t> MySQL (</a:t>
            </a:r>
            <a:r>
              <a:rPr lang="en-US" dirty="0" err="1"/>
              <a:t>InnoDB</a:t>
            </a:r>
            <a:r>
              <a:rPr lang="en-US" dirty="0"/>
              <a:t> Engine) </a:t>
            </a:r>
          </a:p>
          <a:p>
            <a:pPr>
              <a:lnSpc>
                <a:spcPct val="150000"/>
              </a:lnSpc>
            </a:pPr>
            <a:r>
              <a:rPr lang="en-US" b="1" dirty="0"/>
              <a:t>Default Level:</a:t>
            </a:r>
            <a:r>
              <a:rPr lang="en-US" dirty="0"/>
              <a:t> REPEATABLE READ</a:t>
            </a:r>
          </a:p>
          <a:p>
            <a:pPr lvl="1">
              <a:lnSpc>
                <a:spcPct val="150000"/>
              </a:lnSpc>
              <a:spcBef>
                <a:spcPts val="0"/>
              </a:spcBef>
            </a:pPr>
            <a:r>
              <a:rPr lang="en-US" dirty="0"/>
              <a:t>Provides: Good consistency (No Dirty/Non-Repeatable Reads).</a:t>
            </a:r>
          </a:p>
          <a:p>
            <a:pPr lvl="1">
              <a:lnSpc>
                <a:spcPct val="150000"/>
              </a:lnSpc>
              <a:spcBef>
                <a:spcPts val="0"/>
              </a:spcBef>
            </a:pPr>
            <a:r>
              <a:rPr lang="en-US" dirty="0"/>
              <a:t>Sufficient For: Most CRUD/Reporting tasks in this app.</a:t>
            </a:r>
          </a:p>
          <a:p>
            <a:pPr>
              <a:lnSpc>
                <a:spcPct val="150000"/>
              </a:lnSpc>
            </a:pPr>
            <a:r>
              <a:rPr lang="en-US" b="1" dirty="0"/>
              <a:t>Explicit Transactions:</a:t>
            </a:r>
            <a:r>
              <a:rPr lang="en-US" dirty="0"/>
              <a:t> </a:t>
            </a:r>
            <a:r>
              <a:rPr lang="en-US" dirty="0" err="1"/>
              <a:t>sp_ProcessOrder</a:t>
            </a:r>
            <a:r>
              <a:rPr lang="en-US" dirty="0"/>
              <a:t> uses START TRANSACTION...COMMIT/ROLLBACK. </a:t>
            </a:r>
          </a:p>
          <a:p>
            <a:pPr lvl="1">
              <a:lnSpc>
                <a:spcPct val="150000"/>
              </a:lnSpc>
              <a:spcBef>
                <a:spcPts val="0"/>
              </a:spcBef>
            </a:pPr>
            <a:r>
              <a:rPr lang="en-US" dirty="0"/>
              <a:t>Ensures: Atomicity for critical multi-step order processing.</a:t>
            </a:r>
          </a:p>
          <a:p>
            <a:pPr>
              <a:lnSpc>
                <a:spcPct val="150000"/>
              </a:lnSpc>
            </a:pPr>
            <a:endParaRPr lang="en-US" dirty="0"/>
          </a:p>
        </p:txBody>
      </p:sp>
      <p:sp>
        <p:nvSpPr>
          <p:cNvPr id="202" name="Google Shape;202;p32">
            <a:extLst>
              <a:ext uri="{FF2B5EF4-FFF2-40B4-BE49-F238E27FC236}">
                <a16:creationId xmlns:a16="http://schemas.microsoft.com/office/drawing/2014/main" id="{0AB09D17-53FA-D466-7AB4-2A55387D3FCD}"/>
              </a:ext>
            </a:extLst>
          </p:cNvPr>
          <p:cNvSpPr txBox="1">
            <a:spLocks noGrp="1"/>
          </p:cNvSpPr>
          <p:nvPr>
            <p:ph type="title"/>
          </p:nvPr>
        </p:nvSpPr>
        <p:spPr>
          <a:xfrm>
            <a:off x="311700" y="426400"/>
            <a:ext cx="760050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DB Concepts – Isolation </a:t>
            </a:r>
            <a:endParaRPr dirty="0"/>
          </a:p>
        </p:txBody>
      </p:sp>
    </p:spTree>
    <p:extLst>
      <p:ext uri="{BB962C8B-B14F-4D97-AF65-F5344CB8AC3E}">
        <p14:creationId xmlns:p14="http://schemas.microsoft.com/office/powerpoint/2010/main" val="23633392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9"/>
          <p:cNvSpPr txBox="1">
            <a:spLocks noGrp="1"/>
          </p:cNvSpPr>
          <p:nvPr>
            <p:ph type="subTitle" idx="1"/>
          </p:nvPr>
        </p:nvSpPr>
        <p:spPr>
          <a:xfrm>
            <a:off x="2600400" y="3182963"/>
            <a:ext cx="5857800" cy="78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2400"/>
              <a:buNone/>
            </a:pPr>
            <a:r>
              <a:rPr lang="en"/>
              <a:t>Section</a:t>
            </a:r>
            <a:endParaRPr/>
          </a:p>
        </p:txBody>
      </p:sp>
      <p:pic>
        <p:nvPicPr>
          <p:cNvPr id="266" name="Google Shape;266;p39"/>
          <p:cNvPicPr preferRelativeResize="0"/>
          <p:nvPr/>
        </p:nvPicPr>
        <p:blipFill>
          <a:blip r:embed="rId3">
            <a:alphaModFix/>
          </a:blip>
          <a:stretch>
            <a:fillRect/>
          </a:stretch>
        </p:blipFill>
        <p:spPr>
          <a:xfrm>
            <a:off x="211950" y="4689800"/>
            <a:ext cx="1559277" cy="225450"/>
          </a:xfrm>
          <a:prstGeom prst="rect">
            <a:avLst/>
          </a:prstGeom>
          <a:noFill/>
          <a:ln>
            <a:noFill/>
          </a:ln>
        </p:spPr>
      </p:pic>
      <p:sp>
        <p:nvSpPr>
          <p:cNvPr id="267" name="Google Shape;267;p39"/>
          <p:cNvSpPr txBox="1"/>
          <p:nvPr/>
        </p:nvSpPr>
        <p:spPr>
          <a:xfrm>
            <a:off x="5665102" y="2949976"/>
            <a:ext cx="3314700" cy="22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0" b="1" dirty="0">
                <a:solidFill>
                  <a:srgbClr val="8900E1"/>
                </a:solidFill>
                <a:latin typeface="Montserrat"/>
                <a:ea typeface="Montserrat"/>
                <a:cs typeface="Montserrat"/>
                <a:sym typeface="Montserrat"/>
              </a:rPr>
              <a:t>07</a:t>
            </a:r>
            <a:endParaRPr sz="15000" b="1" dirty="0">
              <a:solidFill>
                <a:srgbClr val="8900E1"/>
              </a:solidFill>
              <a:latin typeface="Montserrat"/>
              <a:ea typeface="Montserrat"/>
              <a:cs typeface="Montserrat"/>
              <a:sym typeface="Montserrat"/>
            </a:endParaRPr>
          </a:p>
        </p:txBody>
      </p:sp>
      <p:sp>
        <p:nvSpPr>
          <p:cNvPr id="268" name="Google Shape;268;p39"/>
          <p:cNvSpPr txBox="1">
            <a:spLocks noGrp="1"/>
          </p:cNvSpPr>
          <p:nvPr>
            <p:ph type="ctrTitle"/>
          </p:nvPr>
        </p:nvSpPr>
        <p:spPr>
          <a:xfrm>
            <a:off x="2600500" y="2040550"/>
            <a:ext cx="6043800" cy="115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t>Takeaways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0"/>
          <p:cNvSpPr txBox="1">
            <a:spLocks noGrp="1"/>
          </p:cNvSpPr>
          <p:nvPr>
            <p:ph type="title"/>
          </p:nvPr>
        </p:nvSpPr>
        <p:spPr>
          <a:xfrm>
            <a:off x="311700" y="445025"/>
            <a:ext cx="8424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Conclusion</a:t>
            </a:r>
            <a:endParaRPr dirty="0">
              <a:solidFill>
                <a:schemeClr val="dk1"/>
              </a:solidFill>
            </a:endParaRPr>
          </a:p>
          <a:p>
            <a:pPr marL="0" lvl="0" indent="0" algn="l" rtl="0">
              <a:spcBef>
                <a:spcPts val="0"/>
              </a:spcBef>
              <a:spcAft>
                <a:spcPts val="0"/>
              </a:spcAft>
              <a:buNone/>
            </a:pPr>
            <a:endParaRPr dirty="0"/>
          </a:p>
        </p:txBody>
      </p:sp>
      <p:sp>
        <p:nvSpPr>
          <p:cNvPr id="274" name="Google Shape;274;p40"/>
          <p:cNvSpPr txBox="1"/>
          <p:nvPr/>
        </p:nvSpPr>
        <p:spPr>
          <a:xfrm>
            <a:off x="407175" y="1297840"/>
            <a:ext cx="4164825" cy="2977760"/>
          </a:xfrm>
          <a:prstGeom prst="rect">
            <a:avLst/>
          </a:prstGeom>
          <a:noFill/>
          <a:ln>
            <a:noFill/>
          </a:ln>
        </p:spPr>
        <p:txBody>
          <a:bodyPr spcFirstLastPara="1" wrap="square" lIns="91425" tIns="91425" rIns="91425" bIns="91425" anchor="t" anchorCtr="0">
            <a:noAutofit/>
          </a:bodyPr>
          <a:lstStyle/>
          <a:p>
            <a:pPr marL="457200" indent="-304800">
              <a:lnSpc>
                <a:spcPct val="125000"/>
              </a:lnSpc>
              <a:buClr>
                <a:srgbClr val="333333"/>
              </a:buClr>
              <a:buSzPts val="1200"/>
              <a:buFont typeface="Montserrat"/>
              <a:buChar char="●"/>
            </a:pPr>
            <a:r>
              <a:rPr lang="en-US" sz="1200" dirty="0">
                <a:solidFill>
                  <a:srgbClr val="333333"/>
                </a:solidFill>
                <a:latin typeface="Montserrat"/>
                <a:ea typeface="Montserrat"/>
                <a:cs typeface="Montserrat"/>
                <a:sym typeface="Montserrat"/>
              </a:rPr>
              <a:t>Successfully built a functional Coffee Shop Management System. </a:t>
            </a:r>
          </a:p>
          <a:p>
            <a:pPr marL="457200" indent="-304800">
              <a:lnSpc>
                <a:spcPct val="125000"/>
              </a:lnSpc>
              <a:buClr>
                <a:srgbClr val="333333"/>
              </a:buClr>
              <a:buSzPts val="1200"/>
              <a:buFont typeface="Montserrat"/>
              <a:buChar char="●"/>
            </a:pPr>
            <a:r>
              <a:rPr lang="en-US" sz="1200" dirty="0">
                <a:solidFill>
                  <a:srgbClr val="333333"/>
                </a:solidFill>
                <a:latin typeface="Montserrat"/>
                <a:ea typeface="Montserrat"/>
                <a:cs typeface="Montserrat"/>
                <a:sym typeface="Montserrat"/>
              </a:rPr>
              <a:t>Met project requirements for database objects, CRUD, and reporting. </a:t>
            </a:r>
          </a:p>
          <a:p>
            <a:pPr marL="457200" indent="-304800">
              <a:lnSpc>
                <a:spcPct val="125000"/>
              </a:lnSpc>
              <a:buClr>
                <a:srgbClr val="333333"/>
              </a:buClr>
              <a:buSzPts val="1200"/>
              <a:buFont typeface="Montserrat"/>
              <a:buChar char="●"/>
            </a:pPr>
            <a:r>
              <a:rPr lang="en-US" sz="1200" dirty="0">
                <a:solidFill>
                  <a:srgbClr val="333333"/>
                </a:solidFill>
                <a:latin typeface="Montserrat"/>
                <a:ea typeface="Montserrat"/>
                <a:cs typeface="Montserrat"/>
                <a:sym typeface="Montserrat"/>
              </a:rPr>
              <a:t>Applied core database concepts (Normalization, Integrity, Transactions). </a:t>
            </a:r>
          </a:p>
          <a:p>
            <a:pPr marL="457200" indent="-304800">
              <a:lnSpc>
                <a:spcPct val="125000"/>
              </a:lnSpc>
              <a:buClr>
                <a:srgbClr val="333333"/>
              </a:buClr>
              <a:buSzPts val="1200"/>
              <a:buFont typeface="Montserrat"/>
              <a:buChar char="●"/>
            </a:pPr>
            <a:r>
              <a:rPr lang="en-US" sz="1200" dirty="0">
                <a:solidFill>
                  <a:srgbClr val="333333"/>
                </a:solidFill>
                <a:latin typeface="Montserrat"/>
                <a:ea typeface="Montserrat"/>
                <a:cs typeface="Montserrat"/>
                <a:sym typeface="Montserrat"/>
              </a:rPr>
              <a:t>Demonstrated integration between Python/</a:t>
            </a:r>
            <a:r>
              <a:rPr lang="en-US" sz="1200" dirty="0" err="1">
                <a:solidFill>
                  <a:srgbClr val="333333"/>
                </a:solidFill>
                <a:latin typeface="Montserrat"/>
                <a:ea typeface="Montserrat"/>
                <a:cs typeface="Montserrat"/>
                <a:sym typeface="Montserrat"/>
              </a:rPr>
              <a:t>Streamlit</a:t>
            </a:r>
            <a:r>
              <a:rPr lang="en-US" sz="1200" dirty="0">
                <a:solidFill>
                  <a:srgbClr val="333333"/>
                </a:solidFill>
                <a:latin typeface="Montserrat"/>
                <a:ea typeface="Montserrat"/>
                <a:cs typeface="Montserrat"/>
                <a:sym typeface="Montserrat"/>
              </a:rPr>
              <a:t> UI and MySQL backend.</a:t>
            </a:r>
            <a:endParaRPr sz="1200" dirty="0">
              <a:solidFill>
                <a:srgbClr val="333333"/>
              </a:solidFill>
              <a:latin typeface="Montserrat"/>
              <a:ea typeface="Montserrat"/>
              <a:cs typeface="Montserrat"/>
              <a:sym typeface="Montserrat"/>
            </a:endParaRPr>
          </a:p>
        </p:txBody>
      </p:sp>
      <p:pic>
        <p:nvPicPr>
          <p:cNvPr id="275" name="Google Shape;275;p40"/>
          <p:cNvPicPr preferRelativeResize="0"/>
          <p:nvPr/>
        </p:nvPicPr>
        <p:blipFill>
          <a:blip r:embed="rId3">
            <a:alphaModFix/>
          </a:blip>
          <a:stretch>
            <a:fillRect/>
          </a:stretch>
        </p:blipFill>
        <p:spPr>
          <a:xfrm>
            <a:off x="5211160" y="1297840"/>
            <a:ext cx="3060376" cy="297776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3"/>
          <p:cNvSpPr txBox="1">
            <a:spLocks noGrp="1"/>
          </p:cNvSpPr>
          <p:nvPr>
            <p:ph type="ctrTitle"/>
          </p:nvPr>
        </p:nvSpPr>
        <p:spPr>
          <a:xfrm>
            <a:off x="2600500" y="2040550"/>
            <a:ext cx="6043800" cy="115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dirty="0"/>
              <a:t>Agenda</a:t>
            </a:r>
            <a:endParaRPr dirty="0"/>
          </a:p>
        </p:txBody>
      </p:sp>
      <p:sp>
        <p:nvSpPr>
          <p:cNvPr id="133" name="Google Shape;133;p23"/>
          <p:cNvSpPr txBox="1">
            <a:spLocks noGrp="1"/>
          </p:cNvSpPr>
          <p:nvPr>
            <p:ph type="subTitle" idx="1"/>
          </p:nvPr>
        </p:nvSpPr>
        <p:spPr>
          <a:xfrm>
            <a:off x="2600400" y="3182963"/>
            <a:ext cx="5857800" cy="78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2400"/>
              <a:buNone/>
            </a:pPr>
            <a:r>
              <a:rPr lang="en"/>
              <a:t>Section</a:t>
            </a:r>
            <a:endParaRPr/>
          </a:p>
        </p:txBody>
      </p:sp>
      <p:pic>
        <p:nvPicPr>
          <p:cNvPr id="134" name="Google Shape;134;p23"/>
          <p:cNvPicPr preferRelativeResize="0"/>
          <p:nvPr/>
        </p:nvPicPr>
        <p:blipFill>
          <a:blip r:embed="rId3">
            <a:alphaModFix/>
          </a:blip>
          <a:stretch>
            <a:fillRect/>
          </a:stretch>
        </p:blipFill>
        <p:spPr>
          <a:xfrm>
            <a:off x="211950" y="4689800"/>
            <a:ext cx="1559277" cy="225450"/>
          </a:xfrm>
          <a:prstGeom prst="rect">
            <a:avLst/>
          </a:prstGeom>
          <a:noFill/>
          <a:ln>
            <a:noFill/>
          </a:ln>
        </p:spPr>
      </p:pic>
      <p:sp>
        <p:nvSpPr>
          <p:cNvPr id="135" name="Google Shape;135;p23"/>
          <p:cNvSpPr txBox="1"/>
          <p:nvPr/>
        </p:nvSpPr>
        <p:spPr>
          <a:xfrm>
            <a:off x="5665102" y="2949976"/>
            <a:ext cx="3314700" cy="22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0" b="1">
                <a:solidFill>
                  <a:srgbClr val="8900E1"/>
                </a:solidFill>
                <a:latin typeface="Montserrat"/>
                <a:ea typeface="Montserrat"/>
                <a:cs typeface="Montserrat"/>
                <a:sym typeface="Montserrat"/>
              </a:rPr>
              <a:t>01</a:t>
            </a:r>
            <a:endParaRPr sz="15000" b="1">
              <a:solidFill>
                <a:srgbClr val="8900E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4"/>
          <p:cNvSpPr txBox="1">
            <a:spLocks noGrp="1"/>
          </p:cNvSpPr>
          <p:nvPr>
            <p:ph type="body" idx="1"/>
          </p:nvPr>
        </p:nvSpPr>
        <p:spPr>
          <a:xfrm>
            <a:off x="4114800" y="1175683"/>
            <a:ext cx="4192800" cy="3123300"/>
          </a:xfrm>
          <a:prstGeom prst="rect">
            <a:avLst/>
          </a:prstGeom>
        </p:spPr>
        <p:txBody>
          <a:bodyPr spcFirstLastPara="1" wrap="square" lIns="91425" tIns="91425" rIns="91425" bIns="91425" anchor="t" anchorCtr="0">
            <a:noAutofit/>
          </a:bodyPr>
          <a:lstStyle/>
          <a:p>
            <a:r>
              <a:rPr lang="en-US" dirty="0"/>
              <a:t>Project Goal &amp; Overview </a:t>
            </a:r>
          </a:p>
          <a:p>
            <a:r>
              <a:rPr lang="en-US" dirty="0"/>
              <a:t>Database Design &amp; Key Features (ERD, Objects) </a:t>
            </a:r>
          </a:p>
          <a:p>
            <a:r>
              <a:rPr lang="en-US" dirty="0"/>
              <a:t>Application Technology &amp; Structure </a:t>
            </a:r>
          </a:p>
          <a:p>
            <a:r>
              <a:rPr lang="en-US" dirty="0"/>
              <a:t>Live Application Demonstration (CRUD, Orders, Reports) </a:t>
            </a:r>
          </a:p>
          <a:p>
            <a:r>
              <a:rPr lang="en-US" dirty="0"/>
              <a:t>Database Concepts Discussion (Normalization, Integrity, Isolation) </a:t>
            </a:r>
          </a:p>
          <a:p>
            <a:r>
              <a:rPr lang="en-US" dirty="0"/>
              <a:t>Conclusion </a:t>
            </a:r>
            <a:endParaRPr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sp>
        <p:nvSpPr>
          <p:cNvPr id="141" name="Google Shape;141;p24"/>
          <p:cNvSpPr txBox="1">
            <a:spLocks noGrp="1"/>
          </p:cNvSpPr>
          <p:nvPr>
            <p:ph type="title"/>
          </p:nvPr>
        </p:nvSpPr>
        <p:spPr>
          <a:xfrm>
            <a:off x="107100" y="1152475"/>
            <a:ext cx="3690900" cy="3199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Agenda</a:t>
            </a:r>
            <a:endParaRPr dirty="0"/>
          </a:p>
        </p:txBody>
      </p:sp>
      <p:cxnSp>
        <p:nvCxnSpPr>
          <p:cNvPr id="142" name="Google Shape;142;p24"/>
          <p:cNvCxnSpPr/>
          <p:nvPr/>
        </p:nvCxnSpPr>
        <p:spPr>
          <a:xfrm>
            <a:off x="2900432" y="2518986"/>
            <a:ext cx="621600" cy="0"/>
          </a:xfrm>
          <a:prstGeom prst="straightConnector1">
            <a:avLst/>
          </a:prstGeom>
          <a:noFill/>
          <a:ln w="76200" cap="flat" cmpd="sng">
            <a:solidFill>
              <a:srgbClr val="8900E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ctrTitle"/>
          </p:nvPr>
        </p:nvSpPr>
        <p:spPr>
          <a:xfrm>
            <a:off x="2600500" y="2040550"/>
            <a:ext cx="6043800" cy="115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dirty="0"/>
              <a:t>Database Overview</a:t>
            </a:r>
            <a:endParaRPr dirty="0"/>
          </a:p>
        </p:txBody>
      </p:sp>
      <p:sp>
        <p:nvSpPr>
          <p:cNvPr id="155" name="Google Shape;155;p26"/>
          <p:cNvSpPr txBox="1">
            <a:spLocks noGrp="1"/>
          </p:cNvSpPr>
          <p:nvPr>
            <p:ph type="subTitle" idx="1"/>
          </p:nvPr>
        </p:nvSpPr>
        <p:spPr>
          <a:xfrm>
            <a:off x="2600400" y="3182963"/>
            <a:ext cx="5857800" cy="78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2400"/>
              <a:buNone/>
            </a:pPr>
            <a:r>
              <a:rPr lang="en"/>
              <a:t>Section</a:t>
            </a:r>
            <a:endParaRPr/>
          </a:p>
        </p:txBody>
      </p:sp>
      <p:pic>
        <p:nvPicPr>
          <p:cNvPr id="156" name="Google Shape;156;p26"/>
          <p:cNvPicPr preferRelativeResize="0"/>
          <p:nvPr/>
        </p:nvPicPr>
        <p:blipFill>
          <a:blip r:embed="rId3">
            <a:alphaModFix/>
          </a:blip>
          <a:stretch>
            <a:fillRect/>
          </a:stretch>
        </p:blipFill>
        <p:spPr>
          <a:xfrm>
            <a:off x="211950" y="4689800"/>
            <a:ext cx="1559277" cy="225450"/>
          </a:xfrm>
          <a:prstGeom prst="rect">
            <a:avLst/>
          </a:prstGeom>
          <a:noFill/>
          <a:ln>
            <a:noFill/>
          </a:ln>
        </p:spPr>
      </p:pic>
      <p:sp>
        <p:nvSpPr>
          <p:cNvPr id="157" name="Google Shape;157;p26"/>
          <p:cNvSpPr txBox="1"/>
          <p:nvPr/>
        </p:nvSpPr>
        <p:spPr>
          <a:xfrm>
            <a:off x="5665102" y="2949976"/>
            <a:ext cx="3314700" cy="22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0" b="1">
                <a:solidFill>
                  <a:srgbClr val="8900E1"/>
                </a:solidFill>
                <a:latin typeface="Montserrat"/>
                <a:ea typeface="Montserrat"/>
                <a:cs typeface="Montserrat"/>
                <a:sym typeface="Montserrat"/>
              </a:rPr>
              <a:t>02</a:t>
            </a:r>
            <a:endParaRPr sz="15000" b="1">
              <a:solidFill>
                <a:srgbClr val="8900E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7"/>
          <p:cNvSpPr txBox="1"/>
          <p:nvPr/>
        </p:nvSpPr>
        <p:spPr>
          <a:xfrm>
            <a:off x="407175" y="1470225"/>
            <a:ext cx="4046700" cy="2805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dirty="0">
                <a:solidFill>
                  <a:srgbClr val="57068C"/>
                </a:solidFill>
                <a:latin typeface="Montserrat ExtraBold"/>
                <a:ea typeface="Montserrat ExtraBold"/>
                <a:cs typeface="Montserrat ExtraBold"/>
                <a:sym typeface="Montserrat ExtraBold"/>
              </a:rPr>
              <a:t>0 1 . </a:t>
            </a:r>
            <a:r>
              <a:rPr lang="en-US" sz="1000" dirty="0">
                <a:solidFill>
                  <a:srgbClr val="57068C"/>
                </a:solidFill>
                <a:latin typeface="Montserrat ExtraBold"/>
                <a:ea typeface="Montserrat ExtraBold"/>
                <a:cs typeface="Montserrat ExtraBold"/>
                <a:sym typeface="Montserrat ExtraBold"/>
              </a:rPr>
              <a:t>Structure</a:t>
            </a:r>
            <a:endParaRPr sz="1000" dirty="0">
              <a:solidFill>
                <a:srgbClr val="57068C"/>
              </a:solidFill>
              <a:latin typeface="Montserrat ExtraBold"/>
              <a:ea typeface="Montserrat ExtraBold"/>
              <a:cs typeface="Montserrat ExtraBold"/>
              <a:sym typeface="Montserrat ExtraBold"/>
            </a:endParaRPr>
          </a:p>
          <a:p>
            <a:pPr marL="457200" indent="-292100">
              <a:lnSpc>
                <a:spcPct val="115000"/>
              </a:lnSpc>
              <a:spcBef>
                <a:spcPts val="600"/>
              </a:spcBef>
              <a:buClr>
                <a:srgbClr val="333333"/>
              </a:buClr>
              <a:buSzPts val="1000"/>
              <a:buFont typeface="Montserrat"/>
              <a:buChar char="●"/>
            </a:pPr>
            <a:r>
              <a:rPr lang="en-US" sz="1000" dirty="0">
                <a:solidFill>
                  <a:srgbClr val="333333"/>
                </a:solidFill>
                <a:latin typeface="Montserrat"/>
                <a:ea typeface="Montserrat"/>
                <a:cs typeface="Montserrat"/>
                <a:sym typeface="Montserrat"/>
              </a:rPr>
              <a:t>Backend powered by a MySQL relational database (</a:t>
            </a:r>
            <a:r>
              <a:rPr lang="en-US" sz="1000" dirty="0" err="1">
                <a:solidFill>
                  <a:srgbClr val="333333"/>
                </a:solidFill>
                <a:latin typeface="Montserrat"/>
                <a:ea typeface="Montserrat"/>
                <a:cs typeface="Montserrat"/>
                <a:sym typeface="Montserrat"/>
              </a:rPr>
              <a:t>coffee_shop</a:t>
            </a:r>
            <a:r>
              <a:rPr lang="en-US" sz="1000" dirty="0">
                <a:solidFill>
                  <a:srgbClr val="333333"/>
                </a:solidFill>
                <a:latin typeface="Montserrat"/>
                <a:ea typeface="Montserrat"/>
                <a:cs typeface="Montserrat"/>
                <a:sym typeface="Montserrat"/>
              </a:rPr>
              <a:t> schema). </a:t>
            </a:r>
          </a:p>
          <a:p>
            <a:pPr marL="457200" indent="-292100">
              <a:lnSpc>
                <a:spcPct val="115000"/>
              </a:lnSpc>
              <a:spcBef>
                <a:spcPts val="600"/>
              </a:spcBef>
              <a:buClr>
                <a:srgbClr val="333333"/>
              </a:buClr>
              <a:buSzPts val="1000"/>
              <a:buFont typeface="Montserrat"/>
              <a:buChar char="●"/>
            </a:pPr>
            <a:r>
              <a:rPr lang="en-US" sz="1000" dirty="0">
                <a:solidFill>
                  <a:srgbClr val="333333"/>
                </a:solidFill>
                <a:latin typeface="Montserrat"/>
                <a:ea typeface="Montserrat"/>
                <a:cs typeface="Montserrat"/>
                <a:sym typeface="Montserrat"/>
              </a:rPr>
              <a:t>Designed to reliably store and manage all shop data. </a:t>
            </a:r>
          </a:p>
          <a:p>
            <a:pPr marL="457200" indent="-292100">
              <a:lnSpc>
                <a:spcPct val="115000"/>
              </a:lnSpc>
              <a:spcBef>
                <a:spcPts val="600"/>
              </a:spcBef>
              <a:buClr>
                <a:srgbClr val="333333"/>
              </a:buClr>
              <a:buSzPts val="1000"/>
              <a:buFont typeface="Montserrat"/>
              <a:buChar char="●"/>
            </a:pPr>
            <a:r>
              <a:rPr lang="en-US" sz="1000" dirty="0">
                <a:solidFill>
                  <a:srgbClr val="333333"/>
                </a:solidFill>
                <a:latin typeface="Montserrat"/>
                <a:ea typeface="Montserrat"/>
                <a:cs typeface="Montserrat"/>
                <a:sym typeface="Montserrat"/>
              </a:rPr>
              <a:t>Features 8 tables,: (Stores, Employees, Customers, Products, Promotions, Orders, </a:t>
            </a:r>
            <a:r>
              <a:rPr lang="en-US" sz="1000" dirty="0" err="1">
                <a:solidFill>
                  <a:srgbClr val="333333"/>
                </a:solidFill>
                <a:latin typeface="Montserrat"/>
                <a:ea typeface="Montserrat"/>
                <a:cs typeface="Montserrat"/>
                <a:sym typeface="Montserrat"/>
              </a:rPr>
              <a:t>OrderItems</a:t>
            </a:r>
            <a:r>
              <a:rPr lang="en-US" sz="1000" dirty="0">
                <a:solidFill>
                  <a:srgbClr val="333333"/>
                </a:solidFill>
                <a:latin typeface="Montserrat"/>
                <a:ea typeface="Montserrat"/>
                <a:cs typeface="Montserrat"/>
                <a:sym typeface="Montserrat"/>
              </a:rPr>
              <a:t>, </a:t>
            </a:r>
            <a:r>
              <a:rPr lang="en-US" sz="1000" dirty="0" err="1">
                <a:solidFill>
                  <a:srgbClr val="333333"/>
                </a:solidFill>
                <a:latin typeface="Montserrat"/>
                <a:ea typeface="Montserrat"/>
                <a:cs typeface="Montserrat"/>
                <a:sym typeface="Montserrat"/>
              </a:rPr>
              <a:t>AppliedPromotions</a:t>
            </a:r>
            <a:r>
              <a:rPr lang="en-US" sz="1000" dirty="0">
                <a:solidFill>
                  <a:srgbClr val="333333"/>
                </a:solidFill>
                <a:latin typeface="Montserrat"/>
                <a:ea typeface="Montserrat"/>
                <a:cs typeface="Montserrat"/>
                <a:sym typeface="Montserrat"/>
              </a:rPr>
              <a:t>). </a:t>
            </a:r>
          </a:p>
          <a:p>
            <a:pPr marL="457200" indent="-292100">
              <a:lnSpc>
                <a:spcPct val="115000"/>
              </a:lnSpc>
              <a:spcBef>
                <a:spcPts val="600"/>
              </a:spcBef>
              <a:buClr>
                <a:srgbClr val="333333"/>
              </a:buClr>
              <a:buSzPts val="1000"/>
              <a:buFont typeface="Montserrat"/>
              <a:buChar char="●"/>
            </a:pPr>
            <a:r>
              <a:rPr lang="en-US" sz="1000" dirty="0">
                <a:solidFill>
                  <a:srgbClr val="333333"/>
                </a:solidFill>
                <a:latin typeface="Montserrat"/>
                <a:ea typeface="Montserrat"/>
                <a:cs typeface="Montserrat"/>
                <a:sym typeface="Montserrat"/>
              </a:rPr>
              <a:t>Relationships enforced via Primary and Foreign Keys.</a:t>
            </a:r>
            <a:endParaRPr sz="1000" dirty="0">
              <a:solidFill>
                <a:schemeClr val="dk1"/>
              </a:solidFill>
              <a:latin typeface="Montserrat ExtraBold"/>
              <a:ea typeface="Montserrat ExtraBold"/>
              <a:cs typeface="Montserrat ExtraBold"/>
              <a:sym typeface="Montserrat ExtraBold"/>
            </a:endParaRPr>
          </a:p>
        </p:txBody>
      </p:sp>
      <p:sp>
        <p:nvSpPr>
          <p:cNvPr id="163" name="Google Shape;163;p27"/>
          <p:cNvSpPr txBox="1">
            <a:spLocks noGrp="1"/>
          </p:cNvSpPr>
          <p:nvPr>
            <p:ph type="title"/>
          </p:nvPr>
        </p:nvSpPr>
        <p:spPr>
          <a:xfrm>
            <a:off x="311700" y="445025"/>
            <a:ext cx="8424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MySQL DB Foundation</a:t>
            </a:r>
            <a:endParaRPr dirty="0"/>
          </a:p>
        </p:txBody>
      </p:sp>
      <p:pic>
        <p:nvPicPr>
          <p:cNvPr id="2" name="Picture 1">
            <a:extLst>
              <a:ext uri="{FF2B5EF4-FFF2-40B4-BE49-F238E27FC236}">
                <a16:creationId xmlns:a16="http://schemas.microsoft.com/office/drawing/2014/main" id="{A17786FB-5666-E0A6-84B2-26B067ABE62C}"/>
              </a:ext>
            </a:extLst>
          </p:cNvPr>
          <p:cNvPicPr>
            <a:picLocks noChangeAspect="1"/>
          </p:cNvPicPr>
          <p:nvPr/>
        </p:nvPicPr>
        <p:blipFill>
          <a:blip r:embed="rId3"/>
          <a:stretch>
            <a:fillRect/>
          </a:stretch>
        </p:blipFill>
        <p:spPr>
          <a:xfrm flipH="1">
            <a:off x="4961295" y="1399850"/>
            <a:ext cx="3775305" cy="32986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8"/>
          <p:cNvSpPr txBox="1">
            <a:spLocks noGrp="1"/>
          </p:cNvSpPr>
          <p:nvPr>
            <p:ph type="ctrTitle"/>
          </p:nvPr>
        </p:nvSpPr>
        <p:spPr>
          <a:xfrm>
            <a:off x="2600500" y="2040550"/>
            <a:ext cx="6043800" cy="115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dirty="0"/>
              <a:t>DB Objects</a:t>
            </a:r>
            <a:endParaRPr dirty="0"/>
          </a:p>
        </p:txBody>
      </p:sp>
      <p:sp>
        <p:nvSpPr>
          <p:cNvPr id="170" name="Google Shape;170;p28"/>
          <p:cNvSpPr txBox="1">
            <a:spLocks noGrp="1"/>
          </p:cNvSpPr>
          <p:nvPr>
            <p:ph type="subTitle" idx="1"/>
          </p:nvPr>
        </p:nvSpPr>
        <p:spPr>
          <a:xfrm>
            <a:off x="2600400" y="3182963"/>
            <a:ext cx="5857800" cy="78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2400"/>
              <a:buNone/>
            </a:pPr>
            <a:r>
              <a:rPr lang="en"/>
              <a:t>Section</a:t>
            </a:r>
            <a:endParaRPr/>
          </a:p>
        </p:txBody>
      </p:sp>
      <p:pic>
        <p:nvPicPr>
          <p:cNvPr id="171" name="Google Shape;171;p28"/>
          <p:cNvPicPr preferRelativeResize="0"/>
          <p:nvPr/>
        </p:nvPicPr>
        <p:blipFill>
          <a:blip r:embed="rId3">
            <a:alphaModFix/>
          </a:blip>
          <a:stretch>
            <a:fillRect/>
          </a:stretch>
        </p:blipFill>
        <p:spPr>
          <a:xfrm>
            <a:off x="211950" y="4689800"/>
            <a:ext cx="1559277" cy="225450"/>
          </a:xfrm>
          <a:prstGeom prst="rect">
            <a:avLst/>
          </a:prstGeom>
          <a:noFill/>
          <a:ln>
            <a:noFill/>
          </a:ln>
        </p:spPr>
      </p:pic>
      <p:sp>
        <p:nvSpPr>
          <p:cNvPr id="172" name="Google Shape;172;p28"/>
          <p:cNvSpPr txBox="1"/>
          <p:nvPr/>
        </p:nvSpPr>
        <p:spPr>
          <a:xfrm>
            <a:off x="5665102" y="2949976"/>
            <a:ext cx="3314700" cy="22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0" b="1">
                <a:solidFill>
                  <a:srgbClr val="8900E1"/>
                </a:solidFill>
                <a:latin typeface="Montserrat"/>
                <a:ea typeface="Montserrat"/>
                <a:cs typeface="Montserrat"/>
                <a:sym typeface="Montserrat"/>
              </a:rPr>
              <a:t>03</a:t>
            </a:r>
            <a:endParaRPr sz="15000" b="1">
              <a:solidFill>
                <a:srgbClr val="8900E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9"/>
          <p:cNvSpPr txBox="1"/>
          <p:nvPr/>
        </p:nvSpPr>
        <p:spPr>
          <a:xfrm>
            <a:off x="6804025" y="2331233"/>
            <a:ext cx="2156100" cy="2228621"/>
          </a:xfrm>
          <a:prstGeom prst="rect">
            <a:avLst/>
          </a:prstGeom>
          <a:noFill/>
          <a:ln>
            <a:noFill/>
          </a:ln>
        </p:spPr>
        <p:txBody>
          <a:bodyPr spcFirstLastPara="1" wrap="square" lIns="91425" tIns="91425" rIns="91425" bIns="91425" anchor="t" anchorCtr="0">
            <a:noAutofit/>
          </a:bodyPr>
          <a:lstStyle/>
          <a:p>
            <a:pPr marL="0" lvl="0" indent="0" algn="ctr" rtl="0">
              <a:lnSpc>
                <a:spcPct val="125000"/>
              </a:lnSpc>
              <a:spcBef>
                <a:spcPts val="0"/>
              </a:spcBef>
              <a:spcAft>
                <a:spcPts val="0"/>
              </a:spcAft>
              <a:buNone/>
            </a:pPr>
            <a:r>
              <a:rPr lang="en" sz="1200" dirty="0">
                <a:solidFill>
                  <a:srgbClr val="57068C"/>
                </a:solidFill>
                <a:latin typeface="Montserrat ExtraBold"/>
                <a:ea typeface="Montserrat ExtraBold"/>
                <a:cs typeface="Montserrat ExtraBold"/>
                <a:sym typeface="Montserrat ExtraBold"/>
              </a:rPr>
              <a:t>4. </a:t>
            </a:r>
            <a:r>
              <a:rPr lang="en-US" sz="1200" dirty="0">
                <a:solidFill>
                  <a:srgbClr val="57068C"/>
                </a:solidFill>
                <a:latin typeface="Montserrat ExtraBold"/>
                <a:ea typeface="Montserrat ExtraBold"/>
                <a:cs typeface="Montserrat ExtraBold"/>
                <a:sym typeface="Montserrat ExtraBold"/>
              </a:rPr>
              <a:t>Triggers</a:t>
            </a:r>
            <a:endParaRPr sz="1200" dirty="0">
              <a:solidFill>
                <a:srgbClr val="57068C"/>
              </a:solidFill>
              <a:latin typeface="Montserrat ExtraBold"/>
              <a:ea typeface="Montserrat ExtraBold"/>
              <a:cs typeface="Montserrat ExtraBold"/>
              <a:sym typeface="Montserrat ExtraBold"/>
            </a:endParaRPr>
          </a:p>
          <a:p>
            <a:pPr algn="ctr">
              <a:lnSpc>
                <a:spcPct val="125000"/>
              </a:lnSpc>
              <a:spcBef>
                <a:spcPts val="600"/>
              </a:spcBef>
              <a:spcAft>
                <a:spcPts val="600"/>
              </a:spcAft>
            </a:pPr>
            <a:r>
              <a:rPr lang="en-US" sz="1000" dirty="0">
                <a:solidFill>
                  <a:srgbClr val="333333"/>
                </a:solidFill>
                <a:latin typeface="Montserrat"/>
                <a:ea typeface="Montserrat"/>
                <a:cs typeface="Montserrat"/>
                <a:sym typeface="Montserrat"/>
              </a:rPr>
              <a:t>Automating actions for consistency.</a:t>
            </a:r>
            <a:r>
              <a:rPr lang="en" sz="1000" dirty="0">
                <a:solidFill>
                  <a:srgbClr val="333333"/>
                </a:solidFill>
                <a:latin typeface="Montserrat"/>
                <a:ea typeface="Montserrat"/>
                <a:cs typeface="Montserrat"/>
                <a:sym typeface="Montserrat"/>
              </a:rPr>
              <a:t>.</a:t>
            </a:r>
            <a:endParaRPr sz="1000" dirty="0">
              <a:solidFill>
                <a:srgbClr val="333333"/>
              </a:solidFill>
              <a:latin typeface="Montserrat"/>
              <a:ea typeface="Montserrat"/>
              <a:cs typeface="Montserrat"/>
              <a:sym typeface="Montserrat"/>
            </a:endParaRPr>
          </a:p>
        </p:txBody>
      </p:sp>
      <p:sp>
        <p:nvSpPr>
          <p:cNvPr id="178" name="Google Shape;178;p29"/>
          <p:cNvSpPr txBox="1"/>
          <p:nvPr/>
        </p:nvSpPr>
        <p:spPr>
          <a:xfrm>
            <a:off x="4712450" y="2331233"/>
            <a:ext cx="2009100" cy="2228621"/>
          </a:xfrm>
          <a:prstGeom prst="rect">
            <a:avLst/>
          </a:prstGeom>
          <a:noFill/>
          <a:ln>
            <a:noFill/>
          </a:ln>
        </p:spPr>
        <p:txBody>
          <a:bodyPr spcFirstLastPara="1" wrap="square" lIns="91425" tIns="91425" rIns="91425" bIns="91425" anchor="t" anchorCtr="0">
            <a:noAutofit/>
          </a:bodyPr>
          <a:lstStyle/>
          <a:p>
            <a:pPr marL="0" lvl="0" indent="0" algn="ctr" rtl="0">
              <a:lnSpc>
                <a:spcPct val="125000"/>
              </a:lnSpc>
              <a:spcBef>
                <a:spcPts val="0"/>
              </a:spcBef>
              <a:spcAft>
                <a:spcPts val="0"/>
              </a:spcAft>
              <a:buNone/>
            </a:pPr>
            <a:r>
              <a:rPr lang="en" sz="1200" dirty="0">
                <a:solidFill>
                  <a:srgbClr val="57068C"/>
                </a:solidFill>
                <a:latin typeface="Montserrat ExtraBold"/>
                <a:ea typeface="Montserrat ExtraBold"/>
                <a:cs typeface="Montserrat ExtraBold"/>
                <a:sym typeface="Montserrat ExtraBold"/>
              </a:rPr>
              <a:t>3. S</a:t>
            </a:r>
            <a:r>
              <a:rPr lang="en-US" sz="1200" dirty="0" err="1">
                <a:solidFill>
                  <a:srgbClr val="57068C"/>
                </a:solidFill>
                <a:latin typeface="Montserrat ExtraBold"/>
                <a:ea typeface="Montserrat ExtraBold"/>
                <a:cs typeface="Montserrat ExtraBold"/>
                <a:sym typeface="Montserrat ExtraBold"/>
              </a:rPr>
              <a:t>tored</a:t>
            </a:r>
            <a:r>
              <a:rPr lang="en-US" sz="1200" dirty="0">
                <a:solidFill>
                  <a:srgbClr val="57068C"/>
                </a:solidFill>
                <a:latin typeface="Montserrat ExtraBold"/>
                <a:ea typeface="Montserrat ExtraBold"/>
                <a:cs typeface="Montserrat ExtraBold"/>
                <a:sym typeface="Montserrat ExtraBold"/>
              </a:rPr>
              <a:t> Procedures</a:t>
            </a:r>
            <a:endParaRPr sz="1200" dirty="0">
              <a:solidFill>
                <a:srgbClr val="57068C"/>
              </a:solidFill>
              <a:latin typeface="Montserrat ExtraBold"/>
              <a:ea typeface="Montserrat ExtraBold"/>
              <a:cs typeface="Montserrat ExtraBold"/>
              <a:sym typeface="Montserrat ExtraBold"/>
            </a:endParaRPr>
          </a:p>
          <a:p>
            <a:pPr algn="ctr">
              <a:lnSpc>
                <a:spcPct val="125000"/>
              </a:lnSpc>
              <a:spcBef>
                <a:spcPts val="600"/>
              </a:spcBef>
            </a:pPr>
            <a:r>
              <a:rPr lang="en-US" sz="1000" dirty="0">
                <a:solidFill>
                  <a:srgbClr val="333333"/>
                </a:solidFill>
                <a:latin typeface="Montserrat"/>
                <a:ea typeface="Montserrat"/>
                <a:cs typeface="Montserrat"/>
                <a:sym typeface="Montserrat"/>
              </a:rPr>
              <a:t>Encapsulating business processes.</a:t>
            </a:r>
            <a:r>
              <a:rPr lang="en" sz="1000" dirty="0">
                <a:solidFill>
                  <a:srgbClr val="333333"/>
                </a:solidFill>
                <a:latin typeface="Montserrat"/>
                <a:ea typeface="Montserrat"/>
                <a:cs typeface="Montserrat"/>
                <a:sym typeface="Montserrat"/>
              </a:rPr>
              <a:t>.</a:t>
            </a:r>
            <a:endParaRPr sz="1000" dirty="0">
              <a:solidFill>
                <a:srgbClr val="333333"/>
              </a:solidFill>
              <a:latin typeface="Montserrat"/>
              <a:ea typeface="Montserrat"/>
              <a:cs typeface="Montserrat"/>
              <a:sym typeface="Montserrat"/>
            </a:endParaRPr>
          </a:p>
          <a:p>
            <a:pPr marL="0" lvl="0" indent="0" algn="ctr" rtl="0">
              <a:lnSpc>
                <a:spcPct val="125000"/>
              </a:lnSpc>
              <a:spcBef>
                <a:spcPts val="600"/>
              </a:spcBef>
              <a:spcAft>
                <a:spcPts val="600"/>
              </a:spcAft>
              <a:buNone/>
            </a:pPr>
            <a:endParaRPr sz="1000" dirty="0">
              <a:solidFill>
                <a:srgbClr val="333333"/>
              </a:solidFill>
              <a:latin typeface="Montserrat"/>
              <a:ea typeface="Montserrat"/>
              <a:cs typeface="Montserrat"/>
              <a:sym typeface="Montserrat"/>
            </a:endParaRPr>
          </a:p>
        </p:txBody>
      </p:sp>
      <p:sp>
        <p:nvSpPr>
          <p:cNvPr id="179" name="Google Shape;179;p29"/>
          <p:cNvSpPr txBox="1"/>
          <p:nvPr/>
        </p:nvSpPr>
        <p:spPr>
          <a:xfrm>
            <a:off x="2562050" y="2331233"/>
            <a:ext cx="2009100" cy="2228621"/>
          </a:xfrm>
          <a:prstGeom prst="rect">
            <a:avLst/>
          </a:prstGeom>
          <a:noFill/>
          <a:ln>
            <a:noFill/>
          </a:ln>
        </p:spPr>
        <p:txBody>
          <a:bodyPr spcFirstLastPara="1" wrap="square" lIns="91425" tIns="91425" rIns="91425" bIns="91425" anchor="t" anchorCtr="0">
            <a:noAutofit/>
          </a:bodyPr>
          <a:lstStyle/>
          <a:p>
            <a:pPr marL="0" lvl="0" indent="0" algn="ctr" rtl="0">
              <a:lnSpc>
                <a:spcPct val="125000"/>
              </a:lnSpc>
              <a:spcBef>
                <a:spcPts val="0"/>
              </a:spcBef>
              <a:spcAft>
                <a:spcPts val="0"/>
              </a:spcAft>
              <a:buNone/>
            </a:pPr>
            <a:r>
              <a:rPr lang="en" sz="1200" dirty="0">
                <a:solidFill>
                  <a:srgbClr val="57068C"/>
                </a:solidFill>
                <a:latin typeface="Montserrat ExtraBold"/>
                <a:ea typeface="Montserrat ExtraBold"/>
                <a:cs typeface="Montserrat ExtraBold"/>
                <a:sym typeface="Montserrat ExtraBold"/>
              </a:rPr>
              <a:t>2. Functions</a:t>
            </a:r>
            <a:endParaRPr lang="en-US" sz="1200" dirty="0">
              <a:solidFill>
                <a:srgbClr val="57068C"/>
              </a:solidFill>
              <a:latin typeface="Montserrat ExtraBold"/>
              <a:ea typeface="Montserrat ExtraBold"/>
              <a:cs typeface="Montserrat ExtraBold"/>
              <a:sym typeface="Montserrat ExtraBold"/>
            </a:endParaRPr>
          </a:p>
          <a:p>
            <a:pPr marL="0" lvl="0" indent="0" algn="ctr" rtl="0">
              <a:lnSpc>
                <a:spcPct val="125000"/>
              </a:lnSpc>
              <a:spcBef>
                <a:spcPts val="600"/>
              </a:spcBef>
              <a:spcAft>
                <a:spcPts val="600"/>
              </a:spcAft>
              <a:buNone/>
            </a:pPr>
            <a:r>
              <a:rPr lang="en-US" sz="1000" dirty="0">
                <a:solidFill>
                  <a:srgbClr val="333333"/>
                </a:solidFill>
                <a:latin typeface="Montserrat"/>
                <a:ea typeface="Montserrat"/>
                <a:cs typeface="Montserrat"/>
                <a:sym typeface="Montserrat"/>
              </a:rPr>
              <a:t>Encapsulating reusable calculations.</a:t>
            </a:r>
          </a:p>
          <a:p>
            <a:pPr marL="0" lvl="0" indent="0" algn="ctr" rtl="0">
              <a:lnSpc>
                <a:spcPct val="125000"/>
              </a:lnSpc>
              <a:spcBef>
                <a:spcPts val="600"/>
              </a:spcBef>
              <a:spcAft>
                <a:spcPts val="600"/>
              </a:spcAft>
              <a:buNone/>
            </a:pPr>
            <a:endParaRPr lang="en-US" sz="1000" dirty="0">
              <a:solidFill>
                <a:srgbClr val="333333"/>
              </a:solidFill>
              <a:latin typeface="Montserrat"/>
              <a:ea typeface="Montserrat"/>
              <a:cs typeface="Montserrat"/>
              <a:sym typeface="Montserrat"/>
            </a:endParaRPr>
          </a:p>
        </p:txBody>
      </p:sp>
      <p:sp>
        <p:nvSpPr>
          <p:cNvPr id="180" name="Google Shape;180;p29"/>
          <p:cNvSpPr txBox="1"/>
          <p:nvPr/>
        </p:nvSpPr>
        <p:spPr>
          <a:xfrm>
            <a:off x="407175" y="2331234"/>
            <a:ext cx="2009100" cy="991892"/>
          </a:xfrm>
          <a:prstGeom prst="rect">
            <a:avLst/>
          </a:prstGeom>
          <a:noFill/>
          <a:ln>
            <a:noFill/>
          </a:ln>
        </p:spPr>
        <p:txBody>
          <a:bodyPr spcFirstLastPara="1" wrap="square" lIns="91425" tIns="91425" rIns="91425" bIns="91425" anchor="t" anchorCtr="0">
            <a:noAutofit/>
          </a:bodyPr>
          <a:lstStyle/>
          <a:p>
            <a:pPr marL="0" lvl="0" indent="0" algn="ctr" rtl="0">
              <a:lnSpc>
                <a:spcPct val="125000"/>
              </a:lnSpc>
              <a:spcBef>
                <a:spcPts val="0"/>
              </a:spcBef>
              <a:spcAft>
                <a:spcPts val="0"/>
              </a:spcAft>
              <a:buNone/>
            </a:pPr>
            <a:r>
              <a:rPr lang="en" sz="1200" dirty="0">
                <a:solidFill>
                  <a:srgbClr val="57068C"/>
                </a:solidFill>
                <a:latin typeface="Montserrat ExtraBold"/>
                <a:ea typeface="Montserrat ExtraBold"/>
                <a:cs typeface="Montserrat ExtraBold"/>
                <a:sym typeface="Montserrat ExtraBold"/>
              </a:rPr>
              <a:t>1. </a:t>
            </a:r>
            <a:r>
              <a:rPr lang="en-US" sz="1200" dirty="0">
                <a:solidFill>
                  <a:srgbClr val="57068C"/>
                </a:solidFill>
                <a:latin typeface="Montserrat ExtraBold"/>
                <a:ea typeface="Montserrat ExtraBold"/>
                <a:cs typeface="Montserrat ExtraBold"/>
                <a:sym typeface="Montserrat ExtraBold"/>
              </a:rPr>
              <a:t>Views</a:t>
            </a:r>
            <a:endParaRPr sz="1200" dirty="0">
              <a:solidFill>
                <a:srgbClr val="57068C"/>
              </a:solidFill>
              <a:latin typeface="Montserrat ExtraBold"/>
              <a:ea typeface="Montserrat ExtraBold"/>
              <a:cs typeface="Montserrat ExtraBold"/>
              <a:sym typeface="Montserrat ExtraBold"/>
            </a:endParaRPr>
          </a:p>
          <a:p>
            <a:pPr algn="ctr">
              <a:lnSpc>
                <a:spcPct val="125000"/>
              </a:lnSpc>
              <a:spcBef>
                <a:spcPts val="600"/>
              </a:spcBef>
              <a:spcAft>
                <a:spcPts val="600"/>
              </a:spcAft>
            </a:pPr>
            <a:r>
              <a:rPr lang="en-US" sz="1000" dirty="0">
                <a:solidFill>
                  <a:srgbClr val="333333"/>
                </a:solidFill>
                <a:latin typeface="Montserrat"/>
                <a:ea typeface="Montserrat"/>
                <a:cs typeface="Montserrat"/>
                <a:sym typeface="Montserrat"/>
              </a:rPr>
              <a:t>Simplifying data access for reporting.</a:t>
            </a:r>
          </a:p>
        </p:txBody>
      </p:sp>
      <p:sp>
        <p:nvSpPr>
          <p:cNvPr id="181" name="Google Shape;181;p29"/>
          <p:cNvSpPr txBox="1">
            <a:spLocks noGrp="1"/>
          </p:cNvSpPr>
          <p:nvPr>
            <p:ph type="title"/>
          </p:nvPr>
        </p:nvSpPr>
        <p:spPr>
          <a:xfrm>
            <a:off x="311700" y="445025"/>
            <a:ext cx="8424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Database Object Highlights</a:t>
            </a:r>
            <a:endParaRPr dirty="0"/>
          </a:p>
        </p:txBody>
      </p:sp>
      <p:sp>
        <p:nvSpPr>
          <p:cNvPr id="4" name="Rounded Rectangle 3">
            <a:extLst>
              <a:ext uri="{FF2B5EF4-FFF2-40B4-BE49-F238E27FC236}">
                <a16:creationId xmlns:a16="http://schemas.microsoft.com/office/drawing/2014/main" id="{B5B1E223-7BC6-36B1-9E0F-D5D9E2C9EDD8}"/>
              </a:ext>
            </a:extLst>
          </p:cNvPr>
          <p:cNvSpPr/>
          <p:nvPr/>
        </p:nvSpPr>
        <p:spPr>
          <a:xfrm>
            <a:off x="547158" y="3323126"/>
            <a:ext cx="1729133" cy="226616"/>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err="1"/>
              <a:t>vw_CustomerOrderSummary</a:t>
            </a:r>
            <a:endParaRPr lang="en-US" sz="800" b="1" dirty="0"/>
          </a:p>
        </p:txBody>
      </p:sp>
      <p:sp>
        <p:nvSpPr>
          <p:cNvPr id="5" name="Rounded Rectangle 4">
            <a:extLst>
              <a:ext uri="{FF2B5EF4-FFF2-40B4-BE49-F238E27FC236}">
                <a16:creationId xmlns:a16="http://schemas.microsoft.com/office/drawing/2014/main" id="{25AF0968-5FCB-699E-46BF-2B3B3DC0988E}"/>
              </a:ext>
            </a:extLst>
          </p:cNvPr>
          <p:cNvSpPr/>
          <p:nvPr/>
        </p:nvSpPr>
        <p:spPr>
          <a:xfrm>
            <a:off x="547158" y="3649419"/>
            <a:ext cx="1729133" cy="226616"/>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err="1"/>
              <a:t>vw_ProductSalesPerformance</a:t>
            </a:r>
            <a:endParaRPr lang="en-US" sz="800" b="1" dirty="0"/>
          </a:p>
        </p:txBody>
      </p:sp>
      <p:sp>
        <p:nvSpPr>
          <p:cNvPr id="6" name="Rounded Rectangle 5">
            <a:extLst>
              <a:ext uri="{FF2B5EF4-FFF2-40B4-BE49-F238E27FC236}">
                <a16:creationId xmlns:a16="http://schemas.microsoft.com/office/drawing/2014/main" id="{F8654ADD-2D52-BA38-2084-2AF93872C0C9}"/>
              </a:ext>
            </a:extLst>
          </p:cNvPr>
          <p:cNvSpPr/>
          <p:nvPr/>
        </p:nvSpPr>
        <p:spPr>
          <a:xfrm>
            <a:off x="2702034" y="3323126"/>
            <a:ext cx="1729133" cy="226616"/>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err="1"/>
              <a:t>fn_GetCustomerLoyaltyPoints</a:t>
            </a:r>
            <a:endParaRPr lang="en-US" sz="800" b="1" dirty="0"/>
          </a:p>
        </p:txBody>
      </p:sp>
      <p:sp>
        <p:nvSpPr>
          <p:cNvPr id="7" name="Rounded Rectangle 6">
            <a:extLst>
              <a:ext uri="{FF2B5EF4-FFF2-40B4-BE49-F238E27FC236}">
                <a16:creationId xmlns:a16="http://schemas.microsoft.com/office/drawing/2014/main" id="{6B7498AF-62DC-A1D5-0427-F8FC69EE7C02}"/>
              </a:ext>
            </a:extLst>
          </p:cNvPr>
          <p:cNvSpPr/>
          <p:nvPr/>
        </p:nvSpPr>
        <p:spPr>
          <a:xfrm>
            <a:off x="2702034" y="3649419"/>
            <a:ext cx="1729133" cy="226616"/>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err="1"/>
              <a:t>fn_CalculatePointsEarned</a:t>
            </a:r>
            <a:endParaRPr lang="en-US" sz="800" b="1" dirty="0"/>
          </a:p>
        </p:txBody>
      </p:sp>
      <p:sp>
        <p:nvSpPr>
          <p:cNvPr id="8" name="Rounded Rectangle 7">
            <a:extLst>
              <a:ext uri="{FF2B5EF4-FFF2-40B4-BE49-F238E27FC236}">
                <a16:creationId xmlns:a16="http://schemas.microsoft.com/office/drawing/2014/main" id="{216FB63F-B065-0B54-9581-3B92F84F2663}"/>
              </a:ext>
            </a:extLst>
          </p:cNvPr>
          <p:cNvSpPr/>
          <p:nvPr/>
        </p:nvSpPr>
        <p:spPr>
          <a:xfrm>
            <a:off x="4856909" y="3323126"/>
            <a:ext cx="1729133" cy="226616"/>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err="1"/>
              <a:t>sp_AddCustomer</a:t>
            </a:r>
            <a:endParaRPr lang="en-US" sz="800" b="1" dirty="0"/>
          </a:p>
        </p:txBody>
      </p:sp>
      <p:sp>
        <p:nvSpPr>
          <p:cNvPr id="9" name="Rounded Rectangle 8">
            <a:extLst>
              <a:ext uri="{FF2B5EF4-FFF2-40B4-BE49-F238E27FC236}">
                <a16:creationId xmlns:a16="http://schemas.microsoft.com/office/drawing/2014/main" id="{81C26A71-B174-60E6-4EA3-7940E594EB2D}"/>
              </a:ext>
            </a:extLst>
          </p:cNvPr>
          <p:cNvSpPr/>
          <p:nvPr/>
        </p:nvSpPr>
        <p:spPr>
          <a:xfrm>
            <a:off x="4856909" y="3649419"/>
            <a:ext cx="1729133" cy="226616"/>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err="1"/>
              <a:t>sp_ProcessOrder</a:t>
            </a:r>
            <a:endParaRPr lang="en-US" sz="800" b="1" dirty="0"/>
          </a:p>
        </p:txBody>
      </p:sp>
      <p:sp>
        <p:nvSpPr>
          <p:cNvPr id="10" name="Rounded Rectangle 9">
            <a:extLst>
              <a:ext uri="{FF2B5EF4-FFF2-40B4-BE49-F238E27FC236}">
                <a16:creationId xmlns:a16="http://schemas.microsoft.com/office/drawing/2014/main" id="{CCD0892C-2608-5F29-1C2C-5F3ABFF9723C}"/>
              </a:ext>
            </a:extLst>
          </p:cNvPr>
          <p:cNvSpPr/>
          <p:nvPr/>
        </p:nvSpPr>
        <p:spPr>
          <a:xfrm>
            <a:off x="7007467" y="3323126"/>
            <a:ext cx="1729133" cy="226616"/>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err="1"/>
              <a:t>trg_UpdateStockAfterOrder</a:t>
            </a:r>
            <a:endParaRPr lang="en-US" sz="800" b="1" dirty="0"/>
          </a:p>
        </p:txBody>
      </p:sp>
      <p:pic>
        <p:nvPicPr>
          <p:cNvPr id="13" name="Graphic 12" descr="Eye with solid fill">
            <a:extLst>
              <a:ext uri="{FF2B5EF4-FFF2-40B4-BE49-F238E27FC236}">
                <a16:creationId xmlns:a16="http://schemas.microsoft.com/office/drawing/2014/main" id="{81FC73E6-0BB5-5CD7-495D-F1413775D18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4524" y="1463762"/>
            <a:ext cx="914400" cy="914400"/>
          </a:xfrm>
          <a:prstGeom prst="rect">
            <a:avLst/>
          </a:prstGeom>
        </p:spPr>
      </p:pic>
      <p:pic>
        <p:nvPicPr>
          <p:cNvPr id="15" name="Graphic 14" descr="Circles with arrows outline">
            <a:extLst>
              <a:ext uri="{FF2B5EF4-FFF2-40B4-BE49-F238E27FC236}">
                <a16:creationId xmlns:a16="http://schemas.microsoft.com/office/drawing/2014/main" id="{F47A170F-C788-EB2F-C8E7-F55B658F376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109400" y="1447153"/>
            <a:ext cx="914400" cy="914400"/>
          </a:xfrm>
          <a:prstGeom prst="rect">
            <a:avLst/>
          </a:prstGeom>
        </p:spPr>
      </p:pic>
      <p:pic>
        <p:nvPicPr>
          <p:cNvPr id="17" name="Graphic 16" descr="Circle with left arrow outline">
            <a:extLst>
              <a:ext uri="{FF2B5EF4-FFF2-40B4-BE49-F238E27FC236}">
                <a16:creationId xmlns:a16="http://schemas.microsoft.com/office/drawing/2014/main" id="{C5B67A02-A053-A35D-335A-977F561550B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259800" y="1447153"/>
            <a:ext cx="914400" cy="914400"/>
          </a:xfrm>
          <a:prstGeom prst="rect">
            <a:avLst/>
          </a:prstGeom>
        </p:spPr>
      </p:pic>
      <p:pic>
        <p:nvPicPr>
          <p:cNvPr id="19" name="Graphic 18" descr="Cause And Effect with solid fill">
            <a:extLst>
              <a:ext uri="{FF2B5EF4-FFF2-40B4-BE49-F238E27FC236}">
                <a16:creationId xmlns:a16="http://schemas.microsoft.com/office/drawing/2014/main" id="{89515063-3BA7-D296-F1E5-483C5DEBA55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382699" y="1447153"/>
            <a:ext cx="914400" cy="9144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ctrTitle"/>
          </p:nvPr>
        </p:nvSpPr>
        <p:spPr>
          <a:xfrm>
            <a:off x="2600500" y="2040550"/>
            <a:ext cx="6043800" cy="115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dirty="0"/>
              <a:t>App Tech Stack &amp; Structure</a:t>
            </a:r>
            <a:endParaRPr dirty="0"/>
          </a:p>
        </p:txBody>
      </p:sp>
      <p:sp>
        <p:nvSpPr>
          <p:cNvPr id="216" name="Google Shape;216;p34"/>
          <p:cNvSpPr txBox="1">
            <a:spLocks noGrp="1"/>
          </p:cNvSpPr>
          <p:nvPr>
            <p:ph type="subTitle" idx="1"/>
          </p:nvPr>
        </p:nvSpPr>
        <p:spPr>
          <a:xfrm>
            <a:off x="2600400" y="3182963"/>
            <a:ext cx="5857800" cy="78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2400"/>
              <a:buNone/>
            </a:pPr>
            <a:r>
              <a:rPr lang="en" dirty="0"/>
              <a:t>Section</a:t>
            </a:r>
            <a:endParaRPr dirty="0"/>
          </a:p>
        </p:txBody>
      </p:sp>
      <p:pic>
        <p:nvPicPr>
          <p:cNvPr id="217" name="Google Shape;217;p34"/>
          <p:cNvPicPr preferRelativeResize="0"/>
          <p:nvPr/>
        </p:nvPicPr>
        <p:blipFill>
          <a:blip r:embed="rId3">
            <a:alphaModFix/>
          </a:blip>
          <a:stretch>
            <a:fillRect/>
          </a:stretch>
        </p:blipFill>
        <p:spPr>
          <a:xfrm>
            <a:off x="211950" y="4689800"/>
            <a:ext cx="1559277" cy="225450"/>
          </a:xfrm>
          <a:prstGeom prst="rect">
            <a:avLst/>
          </a:prstGeom>
          <a:noFill/>
          <a:ln>
            <a:noFill/>
          </a:ln>
        </p:spPr>
      </p:pic>
      <p:sp>
        <p:nvSpPr>
          <p:cNvPr id="218" name="Google Shape;218;p34"/>
          <p:cNvSpPr txBox="1"/>
          <p:nvPr/>
        </p:nvSpPr>
        <p:spPr>
          <a:xfrm>
            <a:off x="5665102" y="2949976"/>
            <a:ext cx="3314700" cy="22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0" b="1">
                <a:solidFill>
                  <a:srgbClr val="8900E1"/>
                </a:solidFill>
                <a:latin typeface="Montserrat"/>
                <a:ea typeface="Montserrat"/>
                <a:cs typeface="Montserrat"/>
                <a:sym typeface="Montserrat"/>
              </a:rPr>
              <a:t>04</a:t>
            </a:r>
            <a:endParaRPr sz="15000" b="1">
              <a:solidFill>
                <a:srgbClr val="8900E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0"/>
          <p:cNvSpPr txBox="1">
            <a:spLocks noGrp="1"/>
          </p:cNvSpPr>
          <p:nvPr>
            <p:ph type="body" idx="1"/>
          </p:nvPr>
        </p:nvSpPr>
        <p:spPr>
          <a:xfrm>
            <a:off x="311700" y="1051214"/>
            <a:ext cx="4625510" cy="3743205"/>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n" dirty="0"/>
              <a:t>Stack:</a:t>
            </a:r>
            <a:endParaRPr dirty="0"/>
          </a:p>
          <a:p>
            <a:pPr lvl="1">
              <a:lnSpc>
                <a:spcPct val="100000"/>
              </a:lnSpc>
              <a:spcBef>
                <a:spcPts val="0"/>
              </a:spcBef>
            </a:pPr>
            <a:r>
              <a:rPr lang="en-US" dirty="0"/>
              <a:t>Python, </a:t>
            </a:r>
            <a:r>
              <a:rPr lang="en-US" dirty="0" err="1"/>
              <a:t>Streamlit</a:t>
            </a:r>
            <a:r>
              <a:rPr lang="en-US" dirty="0"/>
              <a:t> (Web UI), </a:t>
            </a:r>
            <a:r>
              <a:rPr lang="en-US" dirty="0" err="1"/>
              <a:t>PyMySQL</a:t>
            </a:r>
            <a:r>
              <a:rPr lang="en-US" dirty="0"/>
              <a:t> (DB Connector)</a:t>
            </a:r>
            <a:endParaRPr dirty="0"/>
          </a:p>
          <a:p>
            <a:pPr marL="457200" lvl="0" indent="-304800" algn="l" rtl="0">
              <a:lnSpc>
                <a:spcPct val="100000"/>
              </a:lnSpc>
              <a:spcBef>
                <a:spcPts val="0"/>
              </a:spcBef>
              <a:spcAft>
                <a:spcPts val="0"/>
              </a:spcAft>
              <a:buSzPts val="1200"/>
              <a:buChar char="●"/>
            </a:pPr>
            <a:r>
              <a:rPr lang="en" dirty="0"/>
              <a:t>Execution:</a:t>
            </a:r>
            <a:endParaRPr dirty="0"/>
          </a:p>
          <a:p>
            <a:pPr marL="914400" lvl="1" indent="-304800" algn="l" rtl="0">
              <a:lnSpc>
                <a:spcPct val="100000"/>
              </a:lnSpc>
              <a:spcBef>
                <a:spcPts val="0"/>
              </a:spcBef>
              <a:spcAft>
                <a:spcPts val="0"/>
              </a:spcAft>
              <a:buSzPts val="1200"/>
              <a:buChar char="○"/>
            </a:pPr>
            <a:r>
              <a:rPr lang="en" dirty="0"/>
              <a:t>Runs locally.</a:t>
            </a:r>
            <a:endParaRPr dirty="0"/>
          </a:p>
          <a:p>
            <a:pPr marL="457200" lvl="0" indent="-304800" algn="l" rtl="0">
              <a:lnSpc>
                <a:spcPct val="100000"/>
              </a:lnSpc>
              <a:spcBef>
                <a:spcPts val="0"/>
              </a:spcBef>
              <a:spcAft>
                <a:spcPts val="0"/>
              </a:spcAft>
              <a:buSzPts val="1200"/>
              <a:buChar char="●"/>
            </a:pPr>
            <a:r>
              <a:rPr lang="en" dirty="0"/>
              <a:t>Structure: </a:t>
            </a:r>
          </a:p>
          <a:p>
            <a:pPr marL="457200" lvl="0" indent="-304800" algn="l" rtl="0">
              <a:lnSpc>
                <a:spcPct val="100000"/>
              </a:lnSpc>
              <a:spcBef>
                <a:spcPts val="0"/>
              </a:spcBef>
              <a:spcAft>
                <a:spcPts val="0"/>
              </a:spcAft>
              <a:buSzPts val="1200"/>
              <a:buChar char="●"/>
            </a:pPr>
            <a:endParaRPr lang="en" dirty="0"/>
          </a:p>
          <a:p>
            <a:pPr marL="152400" lvl="0" indent="0" algn="l" rtl="0">
              <a:lnSpc>
                <a:spcPct val="100000"/>
              </a:lnSpc>
              <a:spcBef>
                <a:spcPts val="0"/>
              </a:spcBef>
              <a:spcAft>
                <a:spcPts val="0"/>
              </a:spcAft>
              <a:buSzPts val="1200"/>
              <a:buNone/>
            </a:pPr>
            <a:r>
              <a:rPr lang="en-US" dirty="0"/>
              <a:t>|-- App/ </a:t>
            </a:r>
          </a:p>
          <a:p>
            <a:pPr marL="152400" lvl="0" indent="0" algn="l" rtl="0">
              <a:lnSpc>
                <a:spcPct val="100000"/>
              </a:lnSpc>
              <a:spcBef>
                <a:spcPts val="0"/>
              </a:spcBef>
              <a:spcAft>
                <a:spcPts val="0"/>
              </a:spcAft>
              <a:buSzPts val="1200"/>
              <a:buNone/>
            </a:pPr>
            <a:r>
              <a:rPr lang="en-US" dirty="0"/>
              <a:t>     |-- pages/ </a:t>
            </a:r>
            <a:r>
              <a:rPr lang="en-US" i="1" dirty="0">
                <a:solidFill>
                  <a:srgbClr val="57A64A"/>
                </a:solidFill>
                <a:effectLst/>
              </a:rPr>
              <a:t># </a:t>
            </a:r>
            <a:r>
              <a:rPr lang="en-US" i="1" dirty="0" err="1">
                <a:solidFill>
                  <a:srgbClr val="57A64A"/>
                </a:solidFill>
                <a:effectLst/>
              </a:rPr>
              <a:t>Streamlit</a:t>
            </a:r>
            <a:r>
              <a:rPr lang="en-US" i="1" dirty="0">
                <a:solidFill>
                  <a:srgbClr val="57A64A"/>
                </a:solidFill>
                <a:effectLst/>
              </a:rPr>
              <a:t> page scripts</a:t>
            </a:r>
            <a:r>
              <a:rPr lang="en-US" dirty="0"/>
              <a:t> </a:t>
            </a:r>
          </a:p>
          <a:p>
            <a:pPr marL="152400" lvl="0" indent="0" algn="l" rtl="0">
              <a:lnSpc>
                <a:spcPct val="100000"/>
              </a:lnSpc>
              <a:spcBef>
                <a:spcPts val="0"/>
              </a:spcBef>
              <a:spcAft>
                <a:spcPts val="0"/>
              </a:spcAft>
              <a:buSzPts val="1200"/>
              <a:buNone/>
            </a:pPr>
            <a:r>
              <a:rPr lang="en-US" dirty="0"/>
              <a:t>     |      |-- 01_🏪_</a:t>
            </a:r>
            <a:r>
              <a:rPr lang="en-US" dirty="0" err="1"/>
              <a:t>Stores.py</a:t>
            </a:r>
            <a:r>
              <a:rPr lang="en-US" dirty="0"/>
              <a:t> </a:t>
            </a:r>
          </a:p>
          <a:p>
            <a:pPr marL="152400" lvl="0" indent="0" algn="l" rtl="0">
              <a:lnSpc>
                <a:spcPct val="100000"/>
              </a:lnSpc>
              <a:spcBef>
                <a:spcPts val="0"/>
              </a:spcBef>
              <a:spcAft>
                <a:spcPts val="0"/>
              </a:spcAft>
              <a:buSzPts val="1200"/>
              <a:buNone/>
            </a:pPr>
            <a:r>
              <a:rPr lang="en-US" dirty="0"/>
              <a:t>     |      |-- 02_🧑‍💼_</a:t>
            </a:r>
            <a:r>
              <a:rPr lang="en-US" dirty="0" err="1"/>
              <a:t>Employees.py</a:t>
            </a:r>
            <a:r>
              <a:rPr lang="en-US" dirty="0"/>
              <a:t> </a:t>
            </a:r>
          </a:p>
          <a:p>
            <a:pPr marL="152400" lvl="0" indent="0" algn="l" rtl="0">
              <a:lnSpc>
                <a:spcPct val="100000"/>
              </a:lnSpc>
              <a:spcBef>
                <a:spcPts val="0"/>
              </a:spcBef>
              <a:spcAft>
                <a:spcPts val="0"/>
              </a:spcAft>
              <a:buSzPts val="1200"/>
              <a:buNone/>
            </a:pPr>
            <a:r>
              <a:rPr lang="en-US" dirty="0"/>
              <a:t>     |      |-- 03_👤_</a:t>
            </a:r>
            <a:r>
              <a:rPr lang="en-US" dirty="0" err="1"/>
              <a:t>Customers.py</a:t>
            </a:r>
            <a:r>
              <a:rPr lang="en-US" dirty="0"/>
              <a:t> </a:t>
            </a:r>
          </a:p>
          <a:p>
            <a:pPr marL="152400" lvl="0" indent="0" algn="l" rtl="0">
              <a:lnSpc>
                <a:spcPct val="100000"/>
              </a:lnSpc>
              <a:spcBef>
                <a:spcPts val="0"/>
              </a:spcBef>
              <a:spcAft>
                <a:spcPts val="0"/>
              </a:spcAft>
              <a:buSzPts val="1200"/>
              <a:buNone/>
            </a:pPr>
            <a:r>
              <a:rPr lang="en-US" dirty="0"/>
              <a:t>     |      |-- 04_☕_Products.py </a:t>
            </a:r>
          </a:p>
          <a:p>
            <a:pPr marL="152400" lvl="0" indent="0" algn="l" rtl="0">
              <a:lnSpc>
                <a:spcPct val="100000"/>
              </a:lnSpc>
              <a:spcBef>
                <a:spcPts val="0"/>
              </a:spcBef>
              <a:spcAft>
                <a:spcPts val="0"/>
              </a:spcAft>
              <a:buSzPts val="1200"/>
              <a:buNone/>
            </a:pPr>
            <a:r>
              <a:rPr lang="en-US" dirty="0"/>
              <a:t>     |      |-- 05_🎉_</a:t>
            </a:r>
            <a:r>
              <a:rPr lang="en-US" dirty="0" err="1"/>
              <a:t>Promotions.py</a:t>
            </a:r>
            <a:endParaRPr lang="en-US" dirty="0"/>
          </a:p>
          <a:p>
            <a:pPr marL="152400" lvl="0" indent="0" algn="l" rtl="0">
              <a:lnSpc>
                <a:spcPct val="100000"/>
              </a:lnSpc>
              <a:spcBef>
                <a:spcPts val="0"/>
              </a:spcBef>
              <a:spcAft>
                <a:spcPts val="0"/>
              </a:spcAft>
              <a:buSzPts val="1200"/>
              <a:buNone/>
            </a:pPr>
            <a:r>
              <a:rPr lang="en-US" dirty="0"/>
              <a:t>     |      |-- 06_🧾_</a:t>
            </a:r>
            <a:r>
              <a:rPr lang="en-US" dirty="0" err="1"/>
              <a:t>Orders.py</a:t>
            </a:r>
            <a:endParaRPr lang="en-US" dirty="0"/>
          </a:p>
          <a:p>
            <a:pPr marL="152400" lvl="0" indent="0" algn="l" rtl="0">
              <a:lnSpc>
                <a:spcPct val="100000"/>
              </a:lnSpc>
              <a:spcBef>
                <a:spcPts val="0"/>
              </a:spcBef>
              <a:spcAft>
                <a:spcPts val="0"/>
              </a:spcAft>
              <a:buSzPts val="1200"/>
              <a:buNone/>
            </a:pPr>
            <a:r>
              <a:rPr lang="en-US" dirty="0"/>
              <a:t>     |      |-- 07_📊_</a:t>
            </a:r>
            <a:r>
              <a:rPr lang="en-US" dirty="0" err="1"/>
              <a:t>Reports.py</a:t>
            </a:r>
            <a:endParaRPr lang="en-US" dirty="0"/>
          </a:p>
          <a:p>
            <a:pPr marL="152400" lvl="0" indent="0" algn="l" rtl="0">
              <a:lnSpc>
                <a:spcPct val="100000"/>
              </a:lnSpc>
              <a:spcBef>
                <a:spcPts val="0"/>
              </a:spcBef>
              <a:spcAft>
                <a:spcPts val="0"/>
              </a:spcAft>
              <a:buSzPts val="1200"/>
              <a:buNone/>
            </a:pPr>
            <a:r>
              <a:rPr lang="en-US" dirty="0"/>
              <a:t>     |-- </a:t>
            </a:r>
            <a:r>
              <a:rPr lang="en-US" dirty="0" err="1"/>
              <a:t>app.py</a:t>
            </a:r>
            <a:r>
              <a:rPr lang="en-US" dirty="0"/>
              <a:t> </a:t>
            </a:r>
            <a:r>
              <a:rPr lang="en-US" i="1" dirty="0">
                <a:solidFill>
                  <a:srgbClr val="57A64A"/>
                </a:solidFill>
                <a:effectLst/>
              </a:rPr>
              <a:t># Main </a:t>
            </a:r>
            <a:r>
              <a:rPr lang="en-US" i="1" dirty="0" err="1">
                <a:solidFill>
                  <a:srgbClr val="57A64A"/>
                </a:solidFill>
                <a:effectLst/>
              </a:rPr>
              <a:t>Streamlit</a:t>
            </a:r>
            <a:r>
              <a:rPr lang="en-US" i="1" dirty="0">
                <a:solidFill>
                  <a:srgbClr val="57A64A"/>
                </a:solidFill>
                <a:effectLst/>
              </a:rPr>
              <a:t> app file (Home page) </a:t>
            </a:r>
          </a:p>
          <a:p>
            <a:pPr marL="152400" lvl="0" indent="0" algn="l" rtl="0">
              <a:lnSpc>
                <a:spcPct val="100000"/>
              </a:lnSpc>
              <a:spcBef>
                <a:spcPts val="0"/>
              </a:spcBef>
              <a:spcAft>
                <a:spcPts val="0"/>
              </a:spcAft>
              <a:buSzPts val="1200"/>
              <a:buNone/>
            </a:pPr>
            <a:r>
              <a:rPr lang="en-US" i="1" dirty="0">
                <a:solidFill>
                  <a:srgbClr val="57A64A"/>
                </a:solidFill>
              </a:rPr>
              <a:t>     </a:t>
            </a:r>
            <a:r>
              <a:rPr lang="en-US" dirty="0"/>
              <a:t>|-- </a:t>
            </a:r>
            <a:r>
              <a:rPr lang="en-US" dirty="0" err="1"/>
              <a:t>database.py</a:t>
            </a:r>
            <a:r>
              <a:rPr lang="en-US" dirty="0"/>
              <a:t> </a:t>
            </a:r>
            <a:r>
              <a:rPr lang="en-US" i="1" dirty="0">
                <a:solidFill>
                  <a:srgbClr val="57A64A"/>
                </a:solidFill>
                <a:effectLst/>
              </a:rPr>
              <a:t># DB connection &amp; helper functions</a:t>
            </a:r>
            <a:endParaRPr dirty="0"/>
          </a:p>
        </p:txBody>
      </p:sp>
      <p:sp>
        <p:nvSpPr>
          <p:cNvPr id="188" name="Google Shape;188;p30"/>
          <p:cNvSpPr txBox="1">
            <a:spLocks noGrp="1"/>
          </p:cNvSpPr>
          <p:nvPr>
            <p:ph type="title"/>
          </p:nvPr>
        </p:nvSpPr>
        <p:spPr>
          <a:xfrm>
            <a:off x="311700" y="426400"/>
            <a:ext cx="8304300" cy="6239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 Tech Stack &amp; Structure</a:t>
            </a:r>
            <a:endParaRPr dirty="0"/>
          </a:p>
        </p:txBody>
      </p:sp>
      <p:pic>
        <p:nvPicPr>
          <p:cNvPr id="2" name="Picture 1">
            <a:extLst>
              <a:ext uri="{FF2B5EF4-FFF2-40B4-BE49-F238E27FC236}">
                <a16:creationId xmlns:a16="http://schemas.microsoft.com/office/drawing/2014/main" id="{A33939CC-6863-91DB-179E-251749F763C7}"/>
              </a:ext>
            </a:extLst>
          </p:cNvPr>
          <p:cNvPicPr>
            <a:picLocks noChangeAspect="1"/>
          </p:cNvPicPr>
          <p:nvPr/>
        </p:nvPicPr>
        <p:blipFill>
          <a:blip r:embed="rId3"/>
          <a:stretch>
            <a:fillRect/>
          </a:stretch>
        </p:blipFill>
        <p:spPr>
          <a:xfrm>
            <a:off x="4937210" y="1174784"/>
            <a:ext cx="3775589" cy="3278522"/>
          </a:xfrm>
          <a:prstGeom prst="rect">
            <a:avLst/>
          </a:prstGeom>
        </p:spPr>
      </p:pic>
    </p:spTree>
  </p:cSld>
  <p:clrMapOvr>
    <a:masterClrMapping/>
  </p:clrMapOvr>
</p:sld>
</file>

<file path=ppt/theme/theme1.xml><?xml version="1.0" encoding="utf-8"?>
<a:theme xmlns:a="http://schemas.openxmlformats.org/drawingml/2006/main" name="NYU Bold">
  <a:themeElements>
    <a:clrScheme name="Simple Light">
      <a:dk1>
        <a:srgbClr val="57068C"/>
      </a:dk1>
      <a:lt1>
        <a:srgbClr val="FFFFFF"/>
      </a:lt1>
      <a:dk2>
        <a:srgbClr val="333333"/>
      </a:dk2>
      <a:lt2>
        <a:srgbClr val="E2E1DD"/>
      </a:lt2>
      <a:accent1>
        <a:srgbClr val="9A6ABA"/>
      </a:accent1>
      <a:accent2>
        <a:srgbClr val="6D6D6D"/>
      </a:accent2>
      <a:accent3>
        <a:srgbClr val="8900E1"/>
      </a:accent3>
      <a:accent4>
        <a:srgbClr val="E97300"/>
      </a:accent4>
      <a:accent5>
        <a:srgbClr val="799A05"/>
      </a:accent5>
      <a:accent6>
        <a:srgbClr val="C50F3C"/>
      </a:accent6>
      <a:hlink>
        <a:srgbClr val="5706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2041</Words>
  <Application>Microsoft Macintosh PowerPoint</Application>
  <PresentationFormat>On-screen Show (16:9)</PresentationFormat>
  <Paragraphs>138</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Montserrat ExtraBold</vt:lpstr>
      <vt:lpstr>Montserrat</vt:lpstr>
      <vt:lpstr>Montserrat Black</vt:lpstr>
      <vt:lpstr>NYU Bold</vt:lpstr>
      <vt:lpstr>Coffee Shop DB</vt:lpstr>
      <vt:lpstr>Agenda</vt:lpstr>
      <vt:lpstr>Agenda</vt:lpstr>
      <vt:lpstr>Database Overview</vt:lpstr>
      <vt:lpstr>MySQL DB Foundation</vt:lpstr>
      <vt:lpstr>DB Objects</vt:lpstr>
      <vt:lpstr>Database Object Highlights</vt:lpstr>
      <vt:lpstr>App Tech Stack &amp; Structure</vt:lpstr>
      <vt:lpstr>App Tech Stack &amp; Structure</vt:lpstr>
      <vt:lpstr>Live Demo</vt:lpstr>
      <vt:lpstr>Live Demo</vt:lpstr>
      <vt:lpstr>DB Concepts</vt:lpstr>
      <vt:lpstr>DB Concepts – Normalization </vt:lpstr>
      <vt:lpstr>DB Concepts – Integrity Enf.</vt:lpstr>
      <vt:lpstr>DB Concepts – Isolation </vt:lpstr>
      <vt:lpstr>Takeaways</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Esteban Lopez</cp:lastModifiedBy>
  <cp:revision>2</cp:revision>
  <dcterms:modified xsi:type="dcterms:W3CDTF">2025-05-02T13:31:05Z</dcterms:modified>
</cp:coreProperties>
</file>